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comments/comment1.xml" ContentType="application/vnd.openxmlformats-officedocument.presentationml.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257" r:id="rId3"/>
    <p:sldId id="311" r:id="rId4"/>
    <p:sldId id="260" r:id="rId5"/>
    <p:sldId id="259"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8" r:id="rId41"/>
    <p:sldId id="295" r:id="rId42"/>
    <p:sldId id="296" r:id="rId43"/>
    <p:sldId id="297"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258" r:id="rId57"/>
    <p:sldId id="312" r:id="rId58"/>
    <p:sldId id="313" r:id="rId59"/>
    <p:sldId id="314" r:id="rId60"/>
    <p:sldId id="315" r:id="rId61"/>
    <p:sldId id="317" r:id="rId62"/>
    <p:sldId id="318" r:id="rId63"/>
    <p:sldId id="319" r:id="rId64"/>
    <p:sldId id="320" r:id="rId65"/>
    <p:sldId id="321" r:id="rId66"/>
    <p:sldId id="322" r:id="rId67"/>
    <p:sldId id="36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khale, Kalyani V." initials="PKV" lastIdx="1" clrIdx="0">
    <p:extLst>
      <p:ext uri="{19B8F6BF-5375-455C-9EA6-DF929625EA0E}">
        <p15:presenceInfo xmlns:p15="http://schemas.microsoft.com/office/powerpoint/2012/main" userId="S::kalyani.v.pakhale@accenture.com::cec65424-fa15-4c7a-aafa-27d401f875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B3776D-1AB8-4D78-8D18-491146CDEB8B}" v="144" dt="2021-11-10T14:39:53.9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660"/>
  </p:normalViewPr>
  <p:slideViewPr>
    <p:cSldViewPr snapToGrid="0">
      <p:cViewPr varScale="1">
        <p:scale>
          <a:sx n="62" d="100"/>
          <a:sy n="62" d="100"/>
        </p:scale>
        <p:origin x="768"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khale, Kalyani V." userId="cec65424-fa15-4c7a-aafa-27d401f87550" providerId="ADAL" clId="{DDB3776D-1AB8-4D78-8D18-491146CDEB8B}"/>
    <pc:docChg chg="undo redo custSel addSld delSld modSld sldOrd">
      <pc:chgData name="Pakhale, Kalyani V." userId="cec65424-fa15-4c7a-aafa-27d401f87550" providerId="ADAL" clId="{DDB3776D-1AB8-4D78-8D18-491146CDEB8B}" dt="2021-11-10T16:40:06.250" v="827" actId="26606"/>
      <pc:docMkLst>
        <pc:docMk/>
      </pc:docMkLst>
      <pc:sldChg chg="addSp modSp new mod setBg">
        <pc:chgData name="Pakhale, Kalyani V." userId="cec65424-fa15-4c7a-aafa-27d401f87550" providerId="ADAL" clId="{DDB3776D-1AB8-4D78-8D18-491146CDEB8B}" dt="2021-10-20T13:34:53.475" v="36" actId="20577"/>
        <pc:sldMkLst>
          <pc:docMk/>
          <pc:sldMk cId="3005732211" sldId="256"/>
        </pc:sldMkLst>
        <pc:spChg chg="mod">
          <ac:chgData name="Pakhale, Kalyani V." userId="cec65424-fa15-4c7a-aafa-27d401f87550" providerId="ADAL" clId="{DDB3776D-1AB8-4D78-8D18-491146CDEB8B}" dt="2021-10-20T13:34:46.517" v="19" actId="20577"/>
          <ac:spMkLst>
            <pc:docMk/>
            <pc:sldMk cId="3005732211" sldId="256"/>
            <ac:spMk id="2" creationId="{7ACD407F-5425-4D63-9C5D-8B7B10AE8220}"/>
          </ac:spMkLst>
        </pc:spChg>
        <pc:spChg chg="mod">
          <ac:chgData name="Pakhale, Kalyani V." userId="cec65424-fa15-4c7a-aafa-27d401f87550" providerId="ADAL" clId="{DDB3776D-1AB8-4D78-8D18-491146CDEB8B}" dt="2021-10-20T13:34:53.475" v="36" actId="20577"/>
          <ac:spMkLst>
            <pc:docMk/>
            <pc:sldMk cId="3005732211" sldId="256"/>
            <ac:spMk id="3" creationId="{669F1ADD-A05E-46E8-9780-C09CEF29F269}"/>
          </ac:spMkLst>
        </pc:spChg>
        <pc:spChg chg="add">
          <ac:chgData name="Pakhale, Kalyani V." userId="cec65424-fa15-4c7a-aafa-27d401f87550" providerId="ADAL" clId="{DDB3776D-1AB8-4D78-8D18-491146CDEB8B}" dt="2021-10-20T13:34:37.979" v="1" actId="26606"/>
          <ac:spMkLst>
            <pc:docMk/>
            <pc:sldMk cId="3005732211" sldId="256"/>
            <ac:spMk id="8" creationId="{9095C1F4-AE7F-44E4-8693-40D3D6831140}"/>
          </ac:spMkLst>
        </pc:spChg>
        <pc:spChg chg="add">
          <ac:chgData name="Pakhale, Kalyani V." userId="cec65424-fa15-4c7a-aafa-27d401f87550" providerId="ADAL" clId="{DDB3776D-1AB8-4D78-8D18-491146CDEB8B}" dt="2021-10-20T13:34:37.979" v="1" actId="26606"/>
          <ac:spMkLst>
            <pc:docMk/>
            <pc:sldMk cId="3005732211" sldId="256"/>
            <ac:spMk id="14" creationId="{871AEA07-1E14-44B4-8E55-64EF049CD66F}"/>
          </ac:spMkLst>
        </pc:spChg>
        <pc:grpChg chg="add">
          <ac:chgData name="Pakhale, Kalyani V." userId="cec65424-fa15-4c7a-aafa-27d401f87550" providerId="ADAL" clId="{DDB3776D-1AB8-4D78-8D18-491146CDEB8B}" dt="2021-10-20T13:34:37.979" v="1" actId="26606"/>
          <ac:grpSpMkLst>
            <pc:docMk/>
            <pc:sldMk cId="3005732211" sldId="256"/>
            <ac:grpSpMk id="10" creationId="{8734DDD3-F723-4DD3-8ABE-EC0B2AC87D74}"/>
          </ac:grpSpMkLst>
        </pc:grpChg>
      </pc:sldChg>
      <pc:sldChg chg="addSp delSp modSp new mod setBg">
        <pc:chgData name="Pakhale, Kalyani V." userId="cec65424-fa15-4c7a-aafa-27d401f87550" providerId="ADAL" clId="{DDB3776D-1AB8-4D78-8D18-491146CDEB8B}" dt="2021-10-20T13:36:07.748" v="103" actId="255"/>
        <pc:sldMkLst>
          <pc:docMk/>
          <pc:sldMk cId="2501217777" sldId="257"/>
        </pc:sldMkLst>
        <pc:spChg chg="mod">
          <ac:chgData name="Pakhale, Kalyani V." userId="cec65424-fa15-4c7a-aafa-27d401f87550" providerId="ADAL" clId="{DDB3776D-1AB8-4D78-8D18-491146CDEB8B}" dt="2021-10-20T13:35:47.209" v="99" actId="26606"/>
          <ac:spMkLst>
            <pc:docMk/>
            <pc:sldMk cId="2501217777" sldId="257"/>
            <ac:spMk id="2" creationId="{49771D1E-D5B5-48C0-AD02-BE422F1CC31D}"/>
          </ac:spMkLst>
        </pc:spChg>
        <pc:spChg chg="mod">
          <ac:chgData name="Pakhale, Kalyani V." userId="cec65424-fa15-4c7a-aafa-27d401f87550" providerId="ADAL" clId="{DDB3776D-1AB8-4D78-8D18-491146CDEB8B}" dt="2021-10-20T13:36:07.748" v="103" actId="255"/>
          <ac:spMkLst>
            <pc:docMk/>
            <pc:sldMk cId="2501217777" sldId="257"/>
            <ac:spMk id="3" creationId="{CA4F40EB-BEB6-4FF5-B82F-6987287BAA93}"/>
          </ac:spMkLst>
        </pc:spChg>
        <pc:spChg chg="add del">
          <ac:chgData name="Pakhale, Kalyani V." userId="cec65424-fa15-4c7a-aafa-27d401f87550" providerId="ADAL" clId="{DDB3776D-1AB8-4D78-8D18-491146CDEB8B}" dt="2021-10-20T13:35:42.508" v="94" actId="26606"/>
          <ac:spMkLst>
            <pc:docMk/>
            <pc:sldMk cId="2501217777" sldId="257"/>
            <ac:spMk id="8" creationId="{DBF61EA3-B236-439E-9C0B-340980D56BEE}"/>
          </ac:spMkLst>
        </pc:spChg>
        <pc:spChg chg="add">
          <ac:chgData name="Pakhale, Kalyani V." userId="cec65424-fa15-4c7a-aafa-27d401f87550" providerId="ADAL" clId="{DDB3776D-1AB8-4D78-8D18-491146CDEB8B}" dt="2021-10-20T13:35:47.209" v="99" actId="26606"/>
          <ac:spMkLst>
            <pc:docMk/>
            <pc:sldMk cId="2501217777" sldId="257"/>
            <ac:spMk id="12" creationId="{142DCE2C-2863-46FA-9BE7-24365A24D9BA}"/>
          </ac:spMkLst>
        </pc:spChg>
        <pc:spChg chg="add del">
          <ac:chgData name="Pakhale, Kalyani V." userId="cec65424-fa15-4c7a-aafa-27d401f87550" providerId="ADAL" clId="{DDB3776D-1AB8-4D78-8D18-491146CDEB8B}" dt="2021-10-20T13:35:42.508" v="94" actId="26606"/>
          <ac:spMkLst>
            <pc:docMk/>
            <pc:sldMk cId="2501217777" sldId="257"/>
            <ac:spMk id="14" creationId="{E659831F-0D9A-4C63-9EBB-8435B85A440F}"/>
          </ac:spMkLst>
        </pc:spChg>
        <pc:spChg chg="add del">
          <ac:chgData name="Pakhale, Kalyani V." userId="cec65424-fa15-4c7a-aafa-27d401f87550" providerId="ADAL" clId="{DDB3776D-1AB8-4D78-8D18-491146CDEB8B}" dt="2021-10-20T13:35:45.178" v="96" actId="26606"/>
          <ac:spMkLst>
            <pc:docMk/>
            <pc:sldMk cId="2501217777" sldId="257"/>
            <ac:spMk id="16" creationId="{C9A36457-A5F4-4103-A443-02581C09185B}"/>
          </ac:spMkLst>
        </pc:spChg>
        <pc:spChg chg="add del">
          <ac:chgData name="Pakhale, Kalyani V." userId="cec65424-fa15-4c7a-aafa-27d401f87550" providerId="ADAL" clId="{DDB3776D-1AB8-4D78-8D18-491146CDEB8B}" dt="2021-10-20T13:35:45.178" v="96" actId="26606"/>
          <ac:spMkLst>
            <pc:docMk/>
            <pc:sldMk cId="2501217777" sldId="257"/>
            <ac:spMk id="17" creationId="{DC5FB7E8-B636-40FA-BE8D-48145C0F5C57}"/>
          </ac:spMkLst>
        </pc:spChg>
        <pc:spChg chg="add del">
          <ac:chgData name="Pakhale, Kalyani V." userId="cec65424-fa15-4c7a-aafa-27d401f87550" providerId="ADAL" clId="{DDB3776D-1AB8-4D78-8D18-491146CDEB8B}" dt="2021-10-20T13:35:45.178" v="96" actId="26606"/>
          <ac:spMkLst>
            <pc:docMk/>
            <pc:sldMk cId="2501217777" sldId="257"/>
            <ac:spMk id="18" creationId="{142DCE2C-2863-46FA-9BE7-24365A24D9BA}"/>
          </ac:spMkLst>
        </pc:spChg>
        <pc:spChg chg="add del">
          <ac:chgData name="Pakhale, Kalyani V." userId="cec65424-fa15-4c7a-aafa-27d401f87550" providerId="ADAL" clId="{DDB3776D-1AB8-4D78-8D18-491146CDEB8B}" dt="2021-10-20T13:35:47.193" v="98" actId="26606"/>
          <ac:spMkLst>
            <pc:docMk/>
            <pc:sldMk cId="2501217777" sldId="257"/>
            <ac:spMk id="20" creationId="{8B9AA7C6-5E5A-498E-A6DF-A943376E09BC}"/>
          </ac:spMkLst>
        </pc:spChg>
        <pc:spChg chg="add del">
          <ac:chgData name="Pakhale, Kalyani V." userId="cec65424-fa15-4c7a-aafa-27d401f87550" providerId="ADAL" clId="{DDB3776D-1AB8-4D78-8D18-491146CDEB8B}" dt="2021-10-20T13:35:47.193" v="98" actId="26606"/>
          <ac:spMkLst>
            <pc:docMk/>
            <pc:sldMk cId="2501217777" sldId="257"/>
            <ac:spMk id="22" creationId="{81E140AE-0ABF-47C8-BF32-7D2F0CF2BA44}"/>
          </ac:spMkLst>
        </pc:spChg>
        <pc:spChg chg="add del">
          <ac:chgData name="Pakhale, Kalyani V." userId="cec65424-fa15-4c7a-aafa-27d401f87550" providerId="ADAL" clId="{DDB3776D-1AB8-4D78-8D18-491146CDEB8B}" dt="2021-10-20T13:35:47.193" v="98" actId="26606"/>
          <ac:spMkLst>
            <pc:docMk/>
            <pc:sldMk cId="2501217777" sldId="257"/>
            <ac:spMk id="23" creationId="{CBC4F608-B4B8-48C3-9572-C0F061B1CD99}"/>
          </ac:spMkLst>
        </pc:spChg>
        <pc:spChg chg="add">
          <ac:chgData name="Pakhale, Kalyani V." userId="cec65424-fa15-4c7a-aafa-27d401f87550" providerId="ADAL" clId="{DDB3776D-1AB8-4D78-8D18-491146CDEB8B}" dt="2021-10-20T13:35:47.209" v="99" actId="26606"/>
          <ac:spMkLst>
            <pc:docMk/>
            <pc:sldMk cId="2501217777" sldId="257"/>
            <ac:spMk id="25" creationId="{C9A36457-A5F4-4103-A443-02581C09185B}"/>
          </ac:spMkLst>
        </pc:spChg>
        <pc:spChg chg="add">
          <ac:chgData name="Pakhale, Kalyani V." userId="cec65424-fa15-4c7a-aafa-27d401f87550" providerId="ADAL" clId="{DDB3776D-1AB8-4D78-8D18-491146CDEB8B}" dt="2021-10-20T13:35:47.209" v="99" actId="26606"/>
          <ac:spMkLst>
            <pc:docMk/>
            <pc:sldMk cId="2501217777" sldId="257"/>
            <ac:spMk id="26" creationId="{DC5FB7E8-B636-40FA-BE8D-48145C0F5C57}"/>
          </ac:spMkLst>
        </pc:spChg>
        <pc:grpChg chg="add del">
          <ac:chgData name="Pakhale, Kalyani V." userId="cec65424-fa15-4c7a-aafa-27d401f87550" providerId="ADAL" clId="{DDB3776D-1AB8-4D78-8D18-491146CDEB8B}" dt="2021-10-20T13:35:42.508" v="94" actId="26606"/>
          <ac:grpSpMkLst>
            <pc:docMk/>
            <pc:sldMk cId="2501217777" sldId="257"/>
            <ac:grpSpMk id="10" creationId="{28FAF094-D087-493F-8DF9-A486C2D6BBAA}"/>
          </ac:grpSpMkLst>
        </pc:grpChg>
        <pc:grpChg chg="add del">
          <ac:chgData name="Pakhale, Kalyani V." userId="cec65424-fa15-4c7a-aafa-27d401f87550" providerId="ADAL" clId="{DDB3776D-1AB8-4D78-8D18-491146CDEB8B}" dt="2021-10-20T13:35:47.193" v="98" actId="26606"/>
          <ac:grpSpMkLst>
            <pc:docMk/>
            <pc:sldMk cId="2501217777" sldId="257"/>
            <ac:grpSpMk id="21" creationId="{83EAB11A-76F7-48F4-9B4F-5BFDF4BF9670}"/>
          </ac:grpSpMkLst>
        </pc:grpChg>
      </pc:sldChg>
      <pc:sldChg chg="modSp add mod">
        <pc:chgData name="Pakhale, Kalyani V." userId="cec65424-fa15-4c7a-aafa-27d401f87550" providerId="ADAL" clId="{DDB3776D-1AB8-4D78-8D18-491146CDEB8B}" dt="2021-11-09T13:31:46.658" v="708"/>
        <pc:sldMkLst>
          <pc:docMk/>
          <pc:sldMk cId="2449150843" sldId="258"/>
        </pc:sldMkLst>
        <pc:spChg chg="mod">
          <ac:chgData name="Pakhale, Kalyani V." userId="cec65424-fa15-4c7a-aafa-27d401f87550" providerId="ADAL" clId="{DDB3776D-1AB8-4D78-8D18-491146CDEB8B}" dt="2021-11-09T13:31:38.048" v="707"/>
          <ac:spMkLst>
            <pc:docMk/>
            <pc:sldMk cId="2449150843" sldId="258"/>
            <ac:spMk id="2" creationId="{49771D1E-D5B5-48C0-AD02-BE422F1CC31D}"/>
          </ac:spMkLst>
        </pc:spChg>
        <pc:spChg chg="mod">
          <ac:chgData name="Pakhale, Kalyani V." userId="cec65424-fa15-4c7a-aafa-27d401f87550" providerId="ADAL" clId="{DDB3776D-1AB8-4D78-8D18-491146CDEB8B}" dt="2021-11-09T13:31:46.658" v="708"/>
          <ac:spMkLst>
            <pc:docMk/>
            <pc:sldMk cId="2449150843" sldId="258"/>
            <ac:spMk id="3" creationId="{CA4F40EB-BEB6-4FF5-B82F-6987287BAA93}"/>
          </ac:spMkLst>
        </pc:spChg>
      </pc:sldChg>
      <pc:sldChg chg="modSp add mod">
        <pc:chgData name="Pakhale, Kalyani V." userId="cec65424-fa15-4c7a-aafa-27d401f87550" providerId="ADAL" clId="{DDB3776D-1AB8-4D78-8D18-491146CDEB8B}" dt="2021-10-21T13:21:47.635" v="114" actId="27636"/>
        <pc:sldMkLst>
          <pc:docMk/>
          <pc:sldMk cId="2345782893" sldId="259"/>
        </pc:sldMkLst>
        <pc:spChg chg="mod">
          <ac:chgData name="Pakhale, Kalyani V." userId="cec65424-fa15-4c7a-aafa-27d401f87550" providerId="ADAL" clId="{DDB3776D-1AB8-4D78-8D18-491146CDEB8B}" dt="2021-10-21T13:21:36.417" v="112" actId="27636"/>
          <ac:spMkLst>
            <pc:docMk/>
            <pc:sldMk cId="2345782893" sldId="259"/>
            <ac:spMk id="2" creationId="{49771D1E-D5B5-48C0-AD02-BE422F1CC31D}"/>
          </ac:spMkLst>
        </pc:spChg>
        <pc:spChg chg="mod">
          <ac:chgData name="Pakhale, Kalyani V." userId="cec65424-fa15-4c7a-aafa-27d401f87550" providerId="ADAL" clId="{DDB3776D-1AB8-4D78-8D18-491146CDEB8B}" dt="2021-10-21T13:21:47.635" v="114" actId="27636"/>
          <ac:spMkLst>
            <pc:docMk/>
            <pc:sldMk cId="2345782893" sldId="259"/>
            <ac:spMk id="3" creationId="{CA4F40EB-BEB6-4FF5-B82F-6987287BAA93}"/>
          </ac:spMkLst>
        </pc:spChg>
      </pc:sldChg>
      <pc:sldChg chg="addSp delSp modSp add mod setBg">
        <pc:chgData name="Pakhale, Kalyani V." userId="cec65424-fa15-4c7a-aafa-27d401f87550" providerId="ADAL" clId="{DDB3776D-1AB8-4D78-8D18-491146CDEB8B}" dt="2021-10-21T13:24:43.823" v="125" actId="26606"/>
        <pc:sldMkLst>
          <pc:docMk/>
          <pc:sldMk cId="1213037755" sldId="260"/>
        </pc:sldMkLst>
        <pc:spChg chg="add del">
          <ac:chgData name="Pakhale, Kalyani V." userId="cec65424-fa15-4c7a-aafa-27d401f87550" providerId="ADAL" clId="{DDB3776D-1AB8-4D78-8D18-491146CDEB8B}" dt="2021-10-21T13:24:43.823" v="125" actId="26606"/>
          <ac:spMkLst>
            <pc:docMk/>
            <pc:sldMk cId="1213037755" sldId="260"/>
            <ac:spMk id="2" creationId="{49771D1E-D5B5-48C0-AD02-BE422F1CC31D}"/>
          </ac:spMkLst>
        </pc:spChg>
        <pc:spChg chg="add del">
          <ac:chgData name="Pakhale, Kalyani V." userId="cec65424-fa15-4c7a-aafa-27d401f87550" providerId="ADAL" clId="{DDB3776D-1AB8-4D78-8D18-491146CDEB8B}" dt="2021-10-21T13:24:43.823" v="125" actId="26606"/>
          <ac:spMkLst>
            <pc:docMk/>
            <pc:sldMk cId="1213037755" sldId="260"/>
            <ac:spMk id="3" creationId="{CA4F40EB-BEB6-4FF5-B82F-6987287BAA93}"/>
          </ac:spMkLst>
        </pc:spChg>
        <pc:spChg chg="add del">
          <ac:chgData name="Pakhale, Kalyani V." userId="cec65424-fa15-4c7a-aafa-27d401f87550" providerId="ADAL" clId="{DDB3776D-1AB8-4D78-8D18-491146CDEB8B}" dt="2021-10-21T13:24:36.232" v="120" actId="26606"/>
          <ac:spMkLst>
            <pc:docMk/>
            <pc:sldMk cId="1213037755" sldId="260"/>
            <ac:spMk id="10" creationId="{F3060C83-F051-4F0E-ABAD-AA0DFC48B218}"/>
          </ac:spMkLst>
        </pc:spChg>
        <pc:spChg chg="add del">
          <ac:chgData name="Pakhale, Kalyani V." userId="cec65424-fa15-4c7a-aafa-27d401f87550" providerId="ADAL" clId="{DDB3776D-1AB8-4D78-8D18-491146CDEB8B}" dt="2021-10-21T13:24:36.232" v="120" actId="26606"/>
          <ac:spMkLst>
            <pc:docMk/>
            <pc:sldMk cId="1213037755" sldId="260"/>
            <ac:spMk id="12" creationId="{83C98ABE-055B-441F-B07E-44F97F083C39}"/>
          </ac:spMkLst>
        </pc:spChg>
        <pc:spChg chg="add del">
          <ac:chgData name="Pakhale, Kalyani V." userId="cec65424-fa15-4c7a-aafa-27d401f87550" providerId="ADAL" clId="{DDB3776D-1AB8-4D78-8D18-491146CDEB8B}" dt="2021-10-21T13:24:36.232" v="120" actId="26606"/>
          <ac:spMkLst>
            <pc:docMk/>
            <pc:sldMk cId="1213037755" sldId="260"/>
            <ac:spMk id="14" creationId="{29FDB030-9B49-4CED-8CCD-4D99382388AC}"/>
          </ac:spMkLst>
        </pc:spChg>
        <pc:spChg chg="add del">
          <ac:chgData name="Pakhale, Kalyani V." userId="cec65424-fa15-4c7a-aafa-27d401f87550" providerId="ADAL" clId="{DDB3776D-1AB8-4D78-8D18-491146CDEB8B}" dt="2021-10-21T13:24:36.232" v="120" actId="26606"/>
          <ac:spMkLst>
            <pc:docMk/>
            <pc:sldMk cId="1213037755" sldId="260"/>
            <ac:spMk id="16" creationId="{3783CA14-24A1-485C-8B30-D6A5D87987AD}"/>
          </ac:spMkLst>
        </pc:spChg>
        <pc:spChg chg="add del">
          <ac:chgData name="Pakhale, Kalyani V." userId="cec65424-fa15-4c7a-aafa-27d401f87550" providerId="ADAL" clId="{DDB3776D-1AB8-4D78-8D18-491146CDEB8B}" dt="2021-10-21T13:24:36.232" v="120" actId="26606"/>
          <ac:spMkLst>
            <pc:docMk/>
            <pc:sldMk cId="1213037755" sldId="260"/>
            <ac:spMk id="18" creationId="{9A97C86A-04D6-40F7-AE84-31AB43E6A846}"/>
          </ac:spMkLst>
        </pc:spChg>
        <pc:spChg chg="add del">
          <ac:chgData name="Pakhale, Kalyani V." userId="cec65424-fa15-4c7a-aafa-27d401f87550" providerId="ADAL" clId="{DDB3776D-1AB8-4D78-8D18-491146CDEB8B}" dt="2021-10-21T13:24:36.232" v="120" actId="26606"/>
          <ac:spMkLst>
            <pc:docMk/>
            <pc:sldMk cId="1213037755" sldId="260"/>
            <ac:spMk id="20" creationId="{FF9F2414-84E8-453E-B1F3-389FDE8192D9}"/>
          </ac:spMkLst>
        </pc:spChg>
        <pc:spChg chg="add del">
          <ac:chgData name="Pakhale, Kalyani V." userId="cec65424-fa15-4c7a-aafa-27d401f87550" providerId="ADAL" clId="{DDB3776D-1AB8-4D78-8D18-491146CDEB8B}" dt="2021-10-21T13:24:36.232" v="120" actId="26606"/>
          <ac:spMkLst>
            <pc:docMk/>
            <pc:sldMk cId="1213037755" sldId="260"/>
            <ac:spMk id="22" creationId="{3ECA69A1-7536-43AC-85EF-C7106179F5ED}"/>
          </ac:spMkLst>
        </pc:spChg>
        <pc:spChg chg="add del">
          <ac:chgData name="Pakhale, Kalyani V." userId="cec65424-fa15-4c7a-aafa-27d401f87550" providerId="ADAL" clId="{DDB3776D-1AB8-4D78-8D18-491146CDEB8B}" dt="2021-10-21T13:24:40.707" v="122" actId="26606"/>
          <ac:spMkLst>
            <pc:docMk/>
            <pc:sldMk cId="1213037755" sldId="260"/>
            <ac:spMk id="24" creationId="{04812C46-200A-4DEB-A05E-3ED6C68C2387}"/>
          </ac:spMkLst>
        </pc:spChg>
        <pc:spChg chg="add del">
          <ac:chgData name="Pakhale, Kalyani V." userId="cec65424-fa15-4c7a-aafa-27d401f87550" providerId="ADAL" clId="{DDB3776D-1AB8-4D78-8D18-491146CDEB8B}" dt="2021-10-21T13:24:40.707" v="122" actId="26606"/>
          <ac:spMkLst>
            <pc:docMk/>
            <pc:sldMk cId="1213037755" sldId="260"/>
            <ac:spMk id="25" creationId="{D1EA859B-E555-4109-94F3-6700E046E008}"/>
          </ac:spMkLst>
        </pc:spChg>
        <pc:spChg chg="add del">
          <ac:chgData name="Pakhale, Kalyani V." userId="cec65424-fa15-4c7a-aafa-27d401f87550" providerId="ADAL" clId="{DDB3776D-1AB8-4D78-8D18-491146CDEB8B}" dt="2021-10-21T13:24:40.707" v="122" actId="26606"/>
          <ac:spMkLst>
            <pc:docMk/>
            <pc:sldMk cId="1213037755" sldId="260"/>
            <ac:spMk id="26" creationId="{49771D1E-D5B5-48C0-AD02-BE422F1CC31D}"/>
          </ac:spMkLst>
        </pc:spChg>
        <pc:spChg chg="add del">
          <ac:chgData name="Pakhale, Kalyani V." userId="cec65424-fa15-4c7a-aafa-27d401f87550" providerId="ADAL" clId="{DDB3776D-1AB8-4D78-8D18-491146CDEB8B}" dt="2021-10-21T13:24:40.707" v="122" actId="26606"/>
          <ac:spMkLst>
            <pc:docMk/>
            <pc:sldMk cId="1213037755" sldId="260"/>
            <ac:spMk id="27" creationId="{CA4F40EB-BEB6-4FF5-B82F-6987287BAA93}"/>
          </ac:spMkLst>
        </pc:spChg>
        <pc:spChg chg="add del">
          <ac:chgData name="Pakhale, Kalyani V." userId="cec65424-fa15-4c7a-aafa-27d401f87550" providerId="ADAL" clId="{DDB3776D-1AB8-4D78-8D18-491146CDEB8B}" dt="2021-10-21T13:24:43.801" v="124" actId="26606"/>
          <ac:spMkLst>
            <pc:docMk/>
            <pc:sldMk cId="1213037755" sldId="260"/>
            <ac:spMk id="29" creationId="{42A4FC2C-047E-45A5-965D-8E1E3BF09BC6}"/>
          </ac:spMkLst>
        </pc:spChg>
        <pc:spChg chg="add">
          <ac:chgData name="Pakhale, Kalyani V." userId="cec65424-fa15-4c7a-aafa-27d401f87550" providerId="ADAL" clId="{DDB3776D-1AB8-4D78-8D18-491146CDEB8B}" dt="2021-10-21T13:24:43.823" v="125" actId="26606"/>
          <ac:spMkLst>
            <pc:docMk/>
            <pc:sldMk cId="1213037755" sldId="260"/>
            <ac:spMk id="31" creationId="{F3060C83-F051-4F0E-ABAD-AA0DFC48B218}"/>
          </ac:spMkLst>
        </pc:spChg>
        <pc:spChg chg="add">
          <ac:chgData name="Pakhale, Kalyani V." userId="cec65424-fa15-4c7a-aafa-27d401f87550" providerId="ADAL" clId="{DDB3776D-1AB8-4D78-8D18-491146CDEB8B}" dt="2021-10-21T13:24:43.823" v="125" actId="26606"/>
          <ac:spMkLst>
            <pc:docMk/>
            <pc:sldMk cId="1213037755" sldId="260"/>
            <ac:spMk id="32" creationId="{83C98ABE-055B-441F-B07E-44F97F083C39}"/>
          </ac:spMkLst>
        </pc:spChg>
        <pc:spChg chg="add">
          <ac:chgData name="Pakhale, Kalyani V." userId="cec65424-fa15-4c7a-aafa-27d401f87550" providerId="ADAL" clId="{DDB3776D-1AB8-4D78-8D18-491146CDEB8B}" dt="2021-10-21T13:24:43.823" v="125" actId="26606"/>
          <ac:spMkLst>
            <pc:docMk/>
            <pc:sldMk cId="1213037755" sldId="260"/>
            <ac:spMk id="33" creationId="{29FDB030-9B49-4CED-8CCD-4D99382388AC}"/>
          </ac:spMkLst>
        </pc:spChg>
        <pc:spChg chg="add">
          <ac:chgData name="Pakhale, Kalyani V." userId="cec65424-fa15-4c7a-aafa-27d401f87550" providerId="ADAL" clId="{DDB3776D-1AB8-4D78-8D18-491146CDEB8B}" dt="2021-10-21T13:24:43.823" v="125" actId="26606"/>
          <ac:spMkLst>
            <pc:docMk/>
            <pc:sldMk cId="1213037755" sldId="260"/>
            <ac:spMk id="34" creationId="{3783CA14-24A1-485C-8B30-D6A5D87987AD}"/>
          </ac:spMkLst>
        </pc:spChg>
        <pc:spChg chg="add">
          <ac:chgData name="Pakhale, Kalyani V." userId="cec65424-fa15-4c7a-aafa-27d401f87550" providerId="ADAL" clId="{DDB3776D-1AB8-4D78-8D18-491146CDEB8B}" dt="2021-10-21T13:24:43.823" v="125" actId="26606"/>
          <ac:spMkLst>
            <pc:docMk/>
            <pc:sldMk cId="1213037755" sldId="260"/>
            <ac:spMk id="35" creationId="{9A97C86A-04D6-40F7-AE84-31AB43E6A846}"/>
          </ac:spMkLst>
        </pc:spChg>
        <pc:spChg chg="add">
          <ac:chgData name="Pakhale, Kalyani V." userId="cec65424-fa15-4c7a-aafa-27d401f87550" providerId="ADAL" clId="{DDB3776D-1AB8-4D78-8D18-491146CDEB8B}" dt="2021-10-21T13:24:43.823" v="125" actId="26606"/>
          <ac:spMkLst>
            <pc:docMk/>
            <pc:sldMk cId="1213037755" sldId="260"/>
            <ac:spMk id="36" creationId="{FF9F2414-84E8-453E-B1F3-389FDE8192D9}"/>
          </ac:spMkLst>
        </pc:spChg>
        <pc:spChg chg="add">
          <ac:chgData name="Pakhale, Kalyani V." userId="cec65424-fa15-4c7a-aafa-27d401f87550" providerId="ADAL" clId="{DDB3776D-1AB8-4D78-8D18-491146CDEB8B}" dt="2021-10-21T13:24:43.823" v="125" actId="26606"/>
          <ac:spMkLst>
            <pc:docMk/>
            <pc:sldMk cId="1213037755" sldId="260"/>
            <ac:spMk id="37" creationId="{3ECA69A1-7536-43AC-85EF-C7106179F5ED}"/>
          </ac:spMkLst>
        </pc:spChg>
        <pc:picChg chg="add mod">
          <ac:chgData name="Pakhale, Kalyani V." userId="cec65424-fa15-4c7a-aafa-27d401f87550" providerId="ADAL" clId="{DDB3776D-1AB8-4D78-8D18-491146CDEB8B}" dt="2021-10-21T13:24:43.823" v="125" actId="26606"/>
          <ac:picMkLst>
            <pc:docMk/>
            <pc:sldMk cId="1213037755" sldId="260"/>
            <ac:picMk id="5" creationId="{26C6D649-39B9-4E98-8767-BA7FD81E4617}"/>
          </ac:picMkLst>
        </pc:picChg>
      </pc:sldChg>
      <pc:sldChg chg="addSp delSp modSp add mod setBg">
        <pc:chgData name="Pakhale, Kalyani V." userId="cec65424-fa15-4c7a-aafa-27d401f87550" providerId="ADAL" clId="{DDB3776D-1AB8-4D78-8D18-491146CDEB8B}" dt="2021-10-21T13:26:08.397" v="147" actId="26606"/>
        <pc:sldMkLst>
          <pc:docMk/>
          <pc:sldMk cId="42557597" sldId="261"/>
        </pc:sldMkLst>
        <pc:spChg chg="mod">
          <ac:chgData name="Pakhale, Kalyani V." userId="cec65424-fa15-4c7a-aafa-27d401f87550" providerId="ADAL" clId="{DDB3776D-1AB8-4D78-8D18-491146CDEB8B}" dt="2021-10-21T13:26:08.397" v="147" actId="26606"/>
          <ac:spMkLst>
            <pc:docMk/>
            <pc:sldMk cId="42557597" sldId="261"/>
            <ac:spMk id="2" creationId="{49771D1E-D5B5-48C0-AD02-BE422F1CC31D}"/>
          </ac:spMkLst>
        </pc:spChg>
        <pc:spChg chg="mod">
          <ac:chgData name="Pakhale, Kalyani V." userId="cec65424-fa15-4c7a-aafa-27d401f87550" providerId="ADAL" clId="{DDB3776D-1AB8-4D78-8D18-491146CDEB8B}" dt="2021-10-21T13:26:08.397" v="147" actId="26606"/>
          <ac:spMkLst>
            <pc:docMk/>
            <pc:sldMk cId="42557597" sldId="261"/>
            <ac:spMk id="3" creationId="{CA4F40EB-BEB6-4FF5-B82F-6987287BAA93}"/>
          </ac:spMkLst>
        </pc:spChg>
        <pc:spChg chg="add del">
          <ac:chgData name="Pakhale, Kalyani V." userId="cec65424-fa15-4c7a-aafa-27d401f87550" providerId="ADAL" clId="{DDB3776D-1AB8-4D78-8D18-491146CDEB8B}" dt="2021-10-21T13:25:34.531" v="131" actId="26606"/>
          <ac:spMkLst>
            <pc:docMk/>
            <pc:sldMk cId="42557597" sldId="261"/>
            <ac:spMk id="10" creationId="{2B566528-1B12-4246-9431-5C2D7D081168}"/>
          </ac:spMkLst>
        </pc:spChg>
        <pc:spChg chg="add del">
          <ac:chgData name="Pakhale, Kalyani V." userId="cec65424-fa15-4c7a-aafa-27d401f87550" providerId="ADAL" clId="{DDB3776D-1AB8-4D78-8D18-491146CDEB8B}" dt="2021-10-21T13:25:39.771" v="133" actId="26606"/>
          <ac:spMkLst>
            <pc:docMk/>
            <pc:sldMk cId="42557597" sldId="261"/>
            <ac:spMk id="20" creationId="{2B97F24A-32CE-4C1C-A50D-3016B394DCFB}"/>
          </ac:spMkLst>
        </pc:spChg>
        <pc:spChg chg="add del">
          <ac:chgData name="Pakhale, Kalyani V." userId="cec65424-fa15-4c7a-aafa-27d401f87550" providerId="ADAL" clId="{DDB3776D-1AB8-4D78-8D18-491146CDEB8B}" dt="2021-10-21T13:25:39.771" v="133" actId="26606"/>
          <ac:spMkLst>
            <pc:docMk/>
            <pc:sldMk cId="42557597" sldId="261"/>
            <ac:spMk id="21" creationId="{CD8B4F24-440B-49E9-B85D-733523DC064B}"/>
          </ac:spMkLst>
        </pc:spChg>
        <pc:spChg chg="add del">
          <ac:chgData name="Pakhale, Kalyani V." userId="cec65424-fa15-4c7a-aafa-27d401f87550" providerId="ADAL" clId="{DDB3776D-1AB8-4D78-8D18-491146CDEB8B}" dt="2021-10-21T13:25:41.978" v="135" actId="26606"/>
          <ac:spMkLst>
            <pc:docMk/>
            <pc:sldMk cId="42557597" sldId="261"/>
            <ac:spMk id="23" creationId="{2B566528-1B12-4246-9431-5C2D7D081168}"/>
          </ac:spMkLst>
        </pc:spChg>
        <pc:spChg chg="add del">
          <ac:chgData name="Pakhale, Kalyani V." userId="cec65424-fa15-4c7a-aafa-27d401f87550" providerId="ADAL" clId="{DDB3776D-1AB8-4D78-8D18-491146CDEB8B}" dt="2021-10-21T13:25:43.761" v="137" actId="26606"/>
          <ac:spMkLst>
            <pc:docMk/>
            <pc:sldMk cId="42557597" sldId="261"/>
            <ac:spMk id="27" creationId="{5E39A796-BE83-48B1-B33F-35C4A32AAB57}"/>
          </ac:spMkLst>
        </pc:spChg>
        <pc:spChg chg="add del">
          <ac:chgData name="Pakhale, Kalyani V." userId="cec65424-fa15-4c7a-aafa-27d401f87550" providerId="ADAL" clId="{DDB3776D-1AB8-4D78-8D18-491146CDEB8B}" dt="2021-10-21T13:25:43.761" v="137" actId="26606"/>
          <ac:spMkLst>
            <pc:docMk/>
            <pc:sldMk cId="42557597" sldId="261"/>
            <ac:spMk id="28" creationId="{72F84B47-E267-4194-8194-831DB7B5547F}"/>
          </ac:spMkLst>
        </pc:spChg>
        <pc:spChg chg="add del">
          <ac:chgData name="Pakhale, Kalyani V." userId="cec65424-fa15-4c7a-aafa-27d401f87550" providerId="ADAL" clId="{DDB3776D-1AB8-4D78-8D18-491146CDEB8B}" dt="2021-10-21T13:25:47.317" v="139" actId="26606"/>
          <ac:spMkLst>
            <pc:docMk/>
            <pc:sldMk cId="42557597" sldId="261"/>
            <ac:spMk id="30" creationId="{73DE2CFE-42F2-48F0-8706-5264E012B10C}"/>
          </ac:spMkLst>
        </pc:spChg>
        <pc:spChg chg="add del">
          <ac:chgData name="Pakhale, Kalyani V." userId="cec65424-fa15-4c7a-aafa-27d401f87550" providerId="ADAL" clId="{DDB3776D-1AB8-4D78-8D18-491146CDEB8B}" dt="2021-10-21T13:25:53.046" v="141" actId="26606"/>
          <ac:spMkLst>
            <pc:docMk/>
            <pc:sldMk cId="42557597" sldId="261"/>
            <ac:spMk id="32" creationId="{CEB41C5C-0F34-4DDA-9D7C-5E717F35F60C}"/>
          </ac:spMkLst>
        </pc:spChg>
        <pc:spChg chg="add del">
          <ac:chgData name="Pakhale, Kalyani V." userId="cec65424-fa15-4c7a-aafa-27d401f87550" providerId="ADAL" clId="{DDB3776D-1AB8-4D78-8D18-491146CDEB8B}" dt="2021-10-21T13:26:08.397" v="147" actId="26606"/>
          <ac:spMkLst>
            <pc:docMk/>
            <pc:sldMk cId="42557597" sldId="261"/>
            <ac:spMk id="35" creationId="{2B97F24A-32CE-4C1C-A50D-3016B394DCFB}"/>
          </ac:spMkLst>
        </pc:spChg>
        <pc:spChg chg="add del">
          <ac:chgData name="Pakhale, Kalyani V." userId="cec65424-fa15-4c7a-aafa-27d401f87550" providerId="ADAL" clId="{DDB3776D-1AB8-4D78-8D18-491146CDEB8B}" dt="2021-10-21T13:26:08.397" v="147" actId="26606"/>
          <ac:spMkLst>
            <pc:docMk/>
            <pc:sldMk cId="42557597" sldId="261"/>
            <ac:spMk id="36" creationId="{CD8B4F24-440B-49E9-B85D-733523DC064B}"/>
          </ac:spMkLst>
        </pc:spChg>
        <pc:spChg chg="add">
          <ac:chgData name="Pakhale, Kalyani V." userId="cec65424-fa15-4c7a-aafa-27d401f87550" providerId="ADAL" clId="{DDB3776D-1AB8-4D78-8D18-491146CDEB8B}" dt="2021-10-21T13:26:08.397" v="147" actId="26606"/>
          <ac:spMkLst>
            <pc:docMk/>
            <pc:sldMk cId="42557597" sldId="261"/>
            <ac:spMk id="41" creationId="{32AEEBC8-9D30-42EF-95F2-386C2653FBF0}"/>
          </ac:spMkLst>
        </pc:spChg>
        <pc:spChg chg="add">
          <ac:chgData name="Pakhale, Kalyani V." userId="cec65424-fa15-4c7a-aafa-27d401f87550" providerId="ADAL" clId="{DDB3776D-1AB8-4D78-8D18-491146CDEB8B}" dt="2021-10-21T13:26:08.397" v="147" actId="26606"/>
          <ac:spMkLst>
            <pc:docMk/>
            <pc:sldMk cId="42557597" sldId="261"/>
            <ac:spMk id="43" creationId="{2E92FA66-67D7-4CB4-94D3-E643A9AD4757}"/>
          </ac:spMkLst>
        </pc:spChg>
        <pc:grpChg chg="add del">
          <ac:chgData name="Pakhale, Kalyani V." userId="cec65424-fa15-4c7a-aafa-27d401f87550" providerId="ADAL" clId="{DDB3776D-1AB8-4D78-8D18-491146CDEB8B}" dt="2021-10-21T13:25:34.531" v="131" actId="26606"/>
          <ac:grpSpMkLst>
            <pc:docMk/>
            <pc:sldMk cId="42557597" sldId="261"/>
            <ac:grpSpMk id="12" creationId="{828A5161-06F1-46CF-8AD7-844680A59E13}"/>
          </ac:grpSpMkLst>
        </pc:grpChg>
        <pc:grpChg chg="add del">
          <ac:chgData name="Pakhale, Kalyani V." userId="cec65424-fa15-4c7a-aafa-27d401f87550" providerId="ADAL" clId="{DDB3776D-1AB8-4D78-8D18-491146CDEB8B}" dt="2021-10-21T13:25:34.531" v="131" actId="26606"/>
          <ac:grpSpMkLst>
            <pc:docMk/>
            <pc:sldMk cId="42557597" sldId="261"/>
            <ac:grpSpMk id="16" creationId="{5995D10D-E9C9-47DB-AE7E-801FEF38F5C9}"/>
          </ac:grpSpMkLst>
        </pc:grpChg>
        <pc:grpChg chg="add del">
          <ac:chgData name="Pakhale, Kalyani V." userId="cec65424-fa15-4c7a-aafa-27d401f87550" providerId="ADAL" clId="{DDB3776D-1AB8-4D78-8D18-491146CDEB8B}" dt="2021-10-21T13:25:41.978" v="135" actId="26606"/>
          <ac:grpSpMkLst>
            <pc:docMk/>
            <pc:sldMk cId="42557597" sldId="261"/>
            <ac:grpSpMk id="24" creationId="{828A5161-06F1-46CF-8AD7-844680A59E13}"/>
          </ac:grpSpMkLst>
        </pc:grpChg>
        <pc:grpChg chg="add del">
          <ac:chgData name="Pakhale, Kalyani V." userId="cec65424-fa15-4c7a-aafa-27d401f87550" providerId="ADAL" clId="{DDB3776D-1AB8-4D78-8D18-491146CDEB8B}" dt="2021-10-21T13:25:41.978" v="135" actId="26606"/>
          <ac:grpSpMkLst>
            <pc:docMk/>
            <pc:sldMk cId="42557597" sldId="261"/>
            <ac:grpSpMk id="25" creationId="{5995D10D-E9C9-47DB-AE7E-801FEF38F5C9}"/>
          </ac:grpSpMkLst>
        </pc:grpChg>
        <pc:picChg chg="add mod">
          <ac:chgData name="Pakhale, Kalyani V." userId="cec65424-fa15-4c7a-aafa-27d401f87550" providerId="ADAL" clId="{DDB3776D-1AB8-4D78-8D18-491146CDEB8B}" dt="2021-10-21T13:26:08.397" v="147" actId="26606"/>
          <ac:picMkLst>
            <pc:docMk/>
            <pc:sldMk cId="42557597" sldId="261"/>
            <ac:picMk id="5" creationId="{F9437A26-8073-471D-BA0B-9DF01D6FBE99}"/>
          </ac:picMkLst>
        </pc:picChg>
        <pc:cxnChg chg="add del">
          <ac:chgData name="Pakhale, Kalyani V." userId="cec65424-fa15-4c7a-aafa-27d401f87550" providerId="ADAL" clId="{DDB3776D-1AB8-4D78-8D18-491146CDEB8B}" dt="2021-10-21T13:25:53.046" v="141" actId="26606"/>
          <ac:cxnSpMkLst>
            <pc:docMk/>
            <pc:sldMk cId="42557597" sldId="261"/>
            <ac:cxnSpMk id="33" creationId="{57E1E5E6-F385-4E9C-B201-BA5BDE5CAD52}"/>
          </ac:cxnSpMkLst>
        </pc:cxnChg>
      </pc:sldChg>
      <pc:sldChg chg="addSp delSp modSp add mod setBg">
        <pc:chgData name="Pakhale, Kalyani V." userId="cec65424-fa15-4c7a-aafa-27d401f87550" providerId="ADAL" clId="{DDB3776D-1AB8-4D78-8D18-491146CDEB8B}" dt="2021-10-21T13:27:03.594" v="156" actId="26606"/>
        <pc:sldMkLst>
          <pc:docMk/>
          <pc:sldMk cId="3991554121" sldId="262"/>
        </pc:sldMkLst>
        <pc:spChg chg="add del">
          <ac:chgData name="Pakhale, Kalyani V." userId="cec65424-fa15-4c7a-aafa-27d401f87550" providerId="ADAL" clId="{DDB3776D-1AB8-4D78-8D18-491146CDEB8B}" dt="2021-10-21T13:26:47.004" v="151" actId="26606"/>
          <ac:spMkLst>
            <pc:docMk/>
            <pc:sldMk cId="3991554121" sldId="262"/>
            <ac:spMk id="2" creationId="{49771D1E-D5B5-48C0-AD02-BE422F1CC31D}"/>
          </ac:spMkLst>
        </pc:spChg>
        <pc:spChg chg="del">
          <ac:chgData name="Pakhale, Kalyani V." userId="cec65424-fa15-4c7a-aafa-27d401f87550" providerId="ADAL" clId="{DDB3776D-1AB8-4D78-8D18-491146CDEB8B}" dt="2021-10-21T13:26:41.126" v="148"/>
          <ac:spMkLst>
            <pc:docMk/>
            <pc:sldMk cId="3991554121" sldId="262"/>
            <ac:spMk id="3" creationId="{CA4F40EB-BEB6-4FF5-B82F-6987287BAA93}"/>
          </ac:spMkLst>
        </pc:spChg>
        <pc:spChg chg="add del mod">
          <ac:chgData name="Pakhale, Kalyani V." userId="cec65424-fa15-4c7a-aafa-27d401f87550" providerId="ADAL" clId="{DDB3776D-1AB8-4D78-8D18-491146CDEB8B}" dt="2021-10-21T13:26:51.286" v="154" actId="478"/>
          <ac:spMkLst>
            <pc:docMk/>
            <pc:sldMk cId="3991554121" sldId="262"/>
            <ac:spMk id="6" creationId="{49771D1E-D5B5-48C0-AD02-BE422F1CC31D}"/>
          </ac:spMkLst>
        </pc:spChg>
        <pc:spChg chg="add del">
          <ac:chgData name="Pakhale, Kalyani V." userId="cec65424-fa15-4c7a-aafa-27d401f87550" providerId="ADAL" clId="{DDB3776D-1AB8-4D78-8D18-491146CDEB8B}" dt="2021-10-21T13:26:56.288" v="155" actId="26606"/>
          <ac:spMkLst>
            <pc:docMk/>
            <pc:sldMk cId="3991554121" sldId="262"/>
            <ac:spMk id="9" creationId="{7301F447-EEF7-48F5-AF73-7566EE7F64AD}"/>
          </ac:spMkLst>
        </pc:spChg>
        <pc:spChg chg="add del">
          <ac:chgData name="Pakhale, Kalyani V." userId="cec65424-fa15-4c7a-aafa-27d401f87550" providerId="ADAL" clId="{DDB3776D-1AB8-4D78-8D18-491146CDEB8B}" dt="2021-10-21T13:26:56.288" v="155" actId="26606"/>
          <ac:spMkLst>
            <pc:docMk/>
            <pc:sldMk cId="3991554121" sldId="262"/>
            <ac:spMk id="11" creationId="{F7117410-A2A4-4085-9ADC-46744551DBDE}"/>
          </ac:spMkLst>
        </pc:spChg>
        <pc:spChg chg="add del">
          <ac:chgData name="Pakhale, Kalyani V." userId="cec65424-fa15-4c7a-aafa-27d401f87550" providerId="ADAL" clId="{DDB3776D-1AB8-4D78-8D18-491146CDEB8B}" dt="2021-10-21T13:26:56.288" v="155" actId="26606"/>
          <ac:spMkLst>
            <pc:docMk/>
            <pc:sldMk cId="3991554121" sldId="262"/>
            <ac:spMk id="13" creationId="{99F74EB5-E547-4FB4-95F5-BCC788F3C4A0}"/>
          </ac:spMkLst>
        </pc:spChg>
        <pc:spChg chg="add del">
          <ac:chgData name="Pakhale, Kalyani V." userId="cec65424-fa15-4c7a-aafa-27d401f87550" providerId="ADAL" clId="{DDB3776D-1AB8-4D78-8D18-491146CDEB8B}" dt="2021-10-21T13:27:03.594" v="156" actId="26606"/>
          <ac:spMkLst>
            <pc:docMk/>
            <pc:sldMk cId="3991554121" sldId="262"/>
            <ac:spMk id="18" creationId="{F3060C83-F051-4F0E-ABAD-AA0DFC48B218}"/>
          </ac:spMkLst>
        </pc:spChg>
        <pc:spChg chg="add del">
          <ac:chgData name="Pakhale, Kalyani V." userId="cec65424-fa15-4c7a-aafa-27d401f87550" providerId="ADAL" clId="{DDB3776D-1AB8-4D78-8D18-491146CDEB8B}" dt="2021-10-21T13:27:03.594" v="156" actId="26606"/>
          <ac:spMkLst>
            <pc:docMk/>
            <pc:sldMk cId="3991554121" sldId="262"/>
            <ac:spMk id="20" creationId="{83C98ABE-055B-441F-B07E-44F97F083C39}"/>
          </ac:spMkLst>
        </pc:spChg>
        <pc:spChg chg="add del">
          <ac:chgData name="Pakhale, Kalyani V." userId="cec65424-fa15-4c7a-aafa-27d401f87550" providerId="ADAL" clId="{DDB3776D-1AB8-4D78-8D18-491146CDEB8B}" dt="2021-10-21T13:27:03.594" v="156" actId="26606"/>
          <ac:spMkLst>
            <pc:docMk/>
            <pc:sldMk cId="3991554121" sldId="262"/>
            <ac:spMk id="22" creationId="{29FDB030-9B49-4CED-8CCD-4D99382388AC}"/>
          </ac:spMkLst>
        </pc:spChg>
        <pc:spChg chg="add del">
          <ac:chgData name="Pakhale, Kalyani V." userId="cec65424-fa15-4c7a-aafa-27d401f87550" providerId="ADAL" clId="{DDB3776D-1AB8-4D78-8D18-491146CDEB8B}" dt="2021-10-21T13:27:03.594" v="156" actId="26606"/>
          <ac:spMkLst>
            <pc:docMk/>
            <pc:sldMk cId="3991554121" sldId="262"/>
            <ac:spMk id="24" creationId="{3783CA14-24A1-485C-8B30-D6A5D87987AD}"/>
          </ac:spMkLst>
        </pc:spChg>
        <pc:spChg chg="add del">
          <ac:chgData name="Pakhale, Kalyani V." userId="cec65424-fa15-4c7a-aafa-27d401f87550" providerId="ADAL" clId="{DDB3776D-1AB8-4D78-8D18-491146CDEB8B}" dt="2021-10-21T13:27:03.594" v="156" actId="26606"/>
          <ac:spMkLst>
            <pc:docMk/>
            <pc:sldMk cId="3991554121" sldId="262"/>
            <ac:spMk id="26" creationId="{9A97C86A-04D6-40F7-AE84-31AB43E6A846}"/>
          </ac:spMkLst>
        </pc:spChg>
        <pc:spChg chg="add del">
          <ac:chgData name="Pakhale, Kalyani V." userId="cec65424-fa15-4c7a-aafa-27d401f87550" providerId="ADAL" clId="{DDB3776D-1AB8-4D78-8D18-491146CDEB8B}" dt="2021-10-21T13:27:03.594" v="156" actId="26606"/>
          <ac:spMkLst>
            <pc:docMk/>
            <pc:sldMk cId="3991554121" sldId="262"/>
            <ac:spMk id="28" creationId="{FF9F2414-84E8-453E-B1F3-389FDE8192D9}"/>
          </ac:spMkLst>
        </pc:spChg>
        <pc:spChg chg="add del">
          <ac:chgData name="Pakhale, Kalyani V." userId="cec65424-fa15-4c7a-aafa-27d401f87550" providerId="ADAL" clId="{DDB3776D-1AB8-4D78-8D18-491146CDEB8B}" dt="2021-10-21T13:27:03.594" v="156" actId="26606"/>
          <ac:spMkLst>
            <pc:docMk/>
            <pc:sldMk cId="3991554121" sldId="262"/>
            <ac:spMk id="30" creationId="{3ECA69A1-7536-43AC-85EF-C7106179F5ED}"/>
          </ac:spMkLst>
        </pc:spChg>
        <pc:spChg chg="add">
          <ac:chgData name="Pakhale, Kalyani V." userId="cec65424-fa15-4c7a-aafa-27d401f87550" providerId="ADAL" clId="{DDB3776D-1AB8-4D78-8D18-491146CDEB8B}" dt="2021-10-21T13:27:03.594" v="156" actId="26606"/>
          <ac:spMkLst>
            <pc:docMk/>
            <pc:sldMk cId="3991554121" sldId="262"/>
            <ac:spMk id="35" creationId="{86FF76B9-219D-4469-AF87-0236D29032F1}"/>
          </ac:spMkLst>
        </pc:spChg>
        <pc:spChg chg="add">
          <ac:chgData name="Pakhale, Kalyani V." userId="cec65424-fa15-4c7a-aafa-27d401f87550" providerId="ADAL" clId="{DDB3776D-1AB8-4D78-8D18-491146CDEB8B}" dt="2021-10-21T13:27:03.594" v="156" actId="26606"/>
          <ac:spMkLst>
            <pc:docMk/>
            <pc:sldMk cId="3991554121" sldId="262"/>
            <ac:spMk id="41" creationId="{2E80C965-DB6D-4F81-9E9E-B027384D0BD6}"/>
          </ac:spMkLst>
        </pc:spChg>
        <pc:spChg chg="add">
          <ac:chgData name="Pakhale, Kalyani V." userId="cec65424-fa15-4c7a-aafa-27d401f87550" providerId="ADAL" clId="{DDB3776D-1AB8-4D78-8D18-491146CDEB8B}" dt="2021-10-21T13:27:03.594" v="156" actId="26606"/>
          <ac:spMkLst>
            <pc:docMk/>
            <pc:sldMk cId="3991554121" sldId="262"/>
            <ac:spMk id="43" creationId="{633C5E46-DAC5-4661-9C87-22B08E2A512F}"/>
          </ac:spMkLst>
        </pc:spChg>
        <pc:grpChg chg="add">
          <ac:chgData name="Pakhale, Kalyani V." userId="cec65424-fa15-4c7a-aafa-27d401f87550" providerId="ADAL" clId="{DDB3776D-1AB8-4D78-8D18-491146CDEB8B}" dt="2021-10-21T13:27:03.594" v="156" actId="26606"/>
          <ac:grpSpMkLst>
            <pc:docMk/>
            <pc:sldMk cId="3991554121" sldId="262"/>
            <ac:grpSpMk id="37" creationId="{DB88BD78-87E1-424D-B479-C37D8E41B12E}"/>
          </ac:grpSpMkLst>
        </pc:grpChg>
        <pc:graphicFrameChg chg="add mod modGraphic">
          <ac:chgData name="Pakhale, Kalyani V." userId="cec65424-fa15-4c7a-aafa-27d401f87550" providerId="ADAL" clId="{DDB3776D-1AB8-4D78-8D18-491146CDEB8B}" dt="2021-10-21T13:27:03.594" v="156" actId="26606"/>
          <ac:graphicFrameMkLst>
            <pc:docMk/>
            <pc:sldMk cId="3991554121" sldId="262"/>
            <ac:graphicFrameMk id="4" creationId="{AB5CB75F-422A-43FD-B541-73F990BDD423}"/>
          </ac:graphicFrameMkLst>
        </pc:graphicFrameChg>
      </pc:sldChg>
      <pc:sldChg chg="addSp delSp modSp add mod setBg">
        <pc:chgData name="Pakhale, Kalyani V." userId="cec65424-fa15-4c7a-aafa-27d401f87550" providerId="ADAL" clId="{DDB3776D-1AB8-4D78-8D18-491146CDEB8B}" dt="2021-10-21T13:27:36.560" v="167" actId="478"/>
        <pc:sldMkLst>
          <pc:docMk/>
          <pc:sldMk cId="3905480830" sldId="263"/>
        </pc:sldMkLst>
        <pc:spChg chg="add del">
          <ac:chgData name="Pakhale, Kalyani V." userId="cec65424-fa15-4c7a-aafa-27d401f87550" providerId="ADAL" clId="{DDB3776D-1AB8-4D78-8D18-491146CDEB8B}" dt="2021-10-21T13:27:32.016" v="165" actId="26606"/>
          <ac:spMkLst>
            <pc:docMk/>
            <pc:sldMk cId="3905480830" sldId="263"/>
            <ac:spMk id="2" creationId="{49771D1E-D5B5-48C0-AD02-BE422F1CC31D}"/>
          </ac:spMkLst>
        </pc:spChg>
        <pc:spChg chg="del">
          <ac:chgData name="Pakhale, Kalyani V." userId="cec65424-fa15-4c7a-aafa-27d401f87550" providerId="ADAL" clId="{DDB3776D-1AB8-4D78-8D18-491146CDEB8B}" dt="2021-10-21T13:27:18.946" v="157"/>
          <ac:spMkLst>
            <pc:docMk/>
            <pc:sldMk cId="3905480830" sldId="263"/>
            <ac:spMk id="3" creationId="{CA4F40EB-BEB6-4FF5-B82F-6987287BAA93}"/>
          </ac:spMkLst>
        </pc:spChg>
        <pc:spChg chg="add del">
          <ac:chgData name="Pakhale, Kalyani V." userId="cec65424-fa15-4c7a-aafa-27d401f87550" providerId="ADAL" clId="{DDB3776D-1AB8-4D78-8D18-491146CDEB8B}" dt="2021-10-21T13:27:26.253" v="160" actId="26606"/>
          <ac:spMkLst>
            <pc:docMk/>
            <pc:sldMk cId="3905480830" sldId="263"/>
            <ac:spMk id="9" creationId="{86FF76B9-219D-4469-AF87-0236D29032F1}"/>
          </ac:spMkLst>
        </pc:spChg>
        <pc:spChg chg="add del">
          <ac:chgData name="Pakhale, Kalyani V." userId="cec65424-fa15-4c7a-aafa-27d401f87550" providerId="ADAL" clId="{DDB3776D-1AB8-4D78-8D18-491146CDEB8B}" dt="2021-10-21T13:27:31.991" v="164" actId="26606"/>
          <ac:spMkLst>
            <pc:docMk/>
            <pc:sldMk cId="3905480830" sldId="263"/>
            <ac:spMk id="13" creationId="{29FDB030-9B49-4CED-8CCD-4D99382388AC}"/>
          </ac:spMkLst>
        </pc:spChg>
        <pc:spChg chg="add del">
          <ac:chgData name="Pakhale, Kalyani V." userId="cec65424-fa15-4c7a-aafa-27d401f87550" providerId="ADAL" clId="{DDB3776D-1AB8-4D78-8D18-491146CDEB8B}" dt="2021-10-21T13:27:26.253" v="160" actId="26606"/>
          <ac:spMkLst>
            <pc:docMk/>
            <pc:sldMk cId="3905480830" sldId="263"/>
            <ac:spMk id="15" creationId="{2E80C965-DB6D-4F81-9E9E-B027384D0BD6}"/>
          </ac:spMkLst>
        </pc:spChg>
        <pc:spChg chg="add del">
          <ac:chgData name="Pakhale, Kalyani V." userId="cec65424-fa15-4c7a-aafa-27d401f87550" providerId="ADAL" clId="{DDB3776D-1AB8-4D78-8D18-491146CDEB8B}" dt="2021-10-21T13:27:26.253" v="160" actId="26606"/>
          <ac:spMkLst>
            <pc:docMk/>
            <pc:sldMk cId="3905480830" sldId="263"/>
            <ac:spMk id="17" creationId="{633C5E46-DAC5-4661-9C87-22B08E2A512F}"/>
          </ac:spMkLst>
        </pc:spChg>
        <pc:spChg chg="add del">
          <ac:chgData name="Pakhale, Kalyani V." userId="cec65424-fa15-4c7a-aafa-27d401f87550" providerId="ADAL" clId="{DDB3776D-1AB8-4D78-8D18-491146CDEB8B}" dt="2021-10-21T13:27:29.367" v="162" actId="26606"/>
          <ac:spMkLst>
            <pc:docMk/>
            <pc:sldMk cId="3905480830" sldId="263"/>
            <ac:spMk id="19" creationId="{7301F447-EEF7-48F5-AF73-7566EE7F64AD}"/>
          </ac:spMkLst>
        </pc:spChg>
        <pc:spChg chg="add del">
          <ac:chgData name="Pakhale, Kalyani V." userId="cec65424-fa15-4c7a-aafa-27d401f87550" providerId="ADAL" clId="{DDB3776D-1AB8-4D78-8D18-491146CDEB8B}" dt="2021-10-21T13:27:29.367" v="162" actId="26606"/>
          <ac:spMkLst>
            <pc:docMk/>
            <pc:sldMk cId="3905480830" sldId="263"/>
            <ac:spMk id="20" creationId="{49771D1E-D5B5-48C0-AD02-BE422F1CC31D}"/>
          </ac:spMkLst>
        </pc:spChg>
        <pc:spChg chg="add del">
          <ac:chgData name="Pakhale, Kalyani V." userId="cec65424-fa15-4c7a-aafa-27d401f87550" providerId="ADAL" clId="{DDB3776D-1AB8-4D78-8D18-491146CDEB8B}" dt="2021-10-21T13:27:29.367" v="162" actId="26606"/>
          <ac:spMkLst>
            <pc:docMk/>
            <pc:sldMk cId="3905480830" sldId="263"/>
            <ac:spMk id="21" creationId="{F7117410-A2A4-4085-9ADC-46744551DBDE}"/>
          </ac:spMkLst>
        </pc:spChg>
        <pc:spChg chg="add del">
          <ac:chgData name="Pakhale, Kalyani V." userId="cec65424-fa15-4c7a-aafa-27d401f87550" providerId="ADAL" clId="{DDB3776D-1AB8-4D78-8D18-491146CDEB8B}" dt="2021-10-21T13:27:29.367" v="162" actId="26606"/>
          <ac:spMkLst>
            <pc:docMk/>
            <pc:sldMk cId="3905480830" sldId="263"/>
            <ac:spMk id="22" creationId="{99F74EB5-E547-4FB4-95F5-BCC788F3C4A0}"/>
          </ac:spMkLst>
        </pc:spChg>
        <pc:spChg chg="add del">
          <ac:chgData name="Pakhale, Kalyani V." userId="cec65424-fa15-4c7a-aafa-27d401f87550" providerId="ADAL" clId="{DDB3776D-1AB8-4D78-8D18-491146CDEB8B}" dt="2021-10-21T13:27:31.991" v="164" actId="26606"/>
          <ac:spMkLst>
            <pc:docMk/>
            <pc:sldMk cId="3905480830" sldId="263"/>
            <ac:spMk id="24" creationId="{F3060C83-F051-4F0E-ABAD-AA0DFC48B218}"/>
          </ac:spMkLst>
        </pc:spChg>
        <pc:spChg chg="add del">
          <ac:chgData name="Pakhale, Kalyani V." userId="cec65424-fa15-4c7a-aafa-27d401f87550" providerId="ADAL" clId="{DDB3776D-1AB8-4D78-8D18-491146CDEB8B}" dt="2021-10-21T13:27:31.991" v="164" actId="26606"/>
          <ac:spMkLst>
            <pc:docMk/>
            <pc:sldMk cId="3905480830" sldId="263"/>
            <ac:spMk id="25" creationId="{83C98ABE-055B-441F-B07E-44F97F083C39}"/>
          </ac:spMkLst>
        </pc:spChg>
        <pc:spChg chg="add del">
          <ac:chgData name="Pakhale, Kalyani V." userId="cec65424-fa15-4c7a-aafa-27d401f87550" providerId="ADAL" clId="{DDB3776D-1AB8-4D78-8D18-491146CDEB8B}" dt="2021-10-21T13:27:31.991" v="164" actId="26606"/>
          <ac:spMkLst>
            <pc:docMk/>
            <pc:sldMk cId="3905480830" sldId="263"/>
            <ac:spMk id="26" creationId="{3783CA14-24A1-485C-8B30-D6A5D87987AD}"/>
          </ac:spMkLst>
        </pc:spChg>
        <pc:spChg chg="add del">
          <ac:chgData name="Pakhale, Kalyani V." userId="cec65424-fa15-4c7a-aafa-27d401f87550" providerId="ADAL" clId="{DDB3776D-1AB8-4D78-8D18-491146CDEB8B}" dt="2021-10-21T13:27:31.991" v="164" actId="26606"/>
          <ac:spMkLst>
            <pc:docMk/>
            <pc:sldMk cId="3905480830" sldId="263"/>
            <ac:spMk id="27" creationId="{9A97C86A-04D6-40F7-AE84-31AB43E6A846}"/>
          </ac:spMkLst>
        </pc:spChg>
        <pc:spChg chg="add del">
          <ac:chgData name="Pakhale, Kalyani V." userId="cec65424-fa15-4c7a-aafa-27d401f87550" providerId="ADAL" clId="{DDB3776D-1AB8-4D78-8D18-491146CDEB8B}" dt="2021-10-21T13:27:31.991" v="164" actId="26606"/>
          <ac:spMkLst>
            <pc:docMk/>
            <pc:sldMk cId="3905480830" sldId="263"/>
            <ac:spMk id="28" creationId="{FF9F2414-84E8-453E-B1F3-389FDE8192D9}"/>
          </ac:spMkLst>
        </pc:spChg>
        <pc:spChg chg="add del">
          <ac:chgData name="Pakhale, Kalyani V." userId="cec65424-fa15-4c7a-aafa-27d401f87550" providerId="ADAL" clId="{DDB3776D-1AB8-4D78-8D18-491146CDEB8B}" dt="2021-10-21T13:27:31.991" v="164" actId="26606"/>
          <ac:spMkLst>
            <pc:docMk/>
            <pc:sldMk cId="3905480830" sldId="263"/>
            <ac:spMk id="29" creationId="{3ECA69A1-7536-43AC-85EF-C7106179F5ED}"/>
          </ac:spMkLst>
        </pc:spChg>
        <pc:spChg chg="add">
          <ac:chgData name="Pakhale, Kalyani V." userId="cec65424-fa15-4c7a-aafa-27d401f87550" providerId="ADAL" clId="{DDB3776D-1AB8-4D78-8D18-491146CDEB8B}" dt="2021-10-21T13:27:32.016" v="165" actId="26606"/>
          <ac:spMkLst>
            <pc:docMk/>
            <pc:sldMk cId="3905480830" sldId="263"/>
            <ac:spMk id="31" creationId="{2B566528-1B12-4246-9431-5C2D7D081168}"/>
          </ac:spMkLst>
        </pc:spChg>
        <pc:spChg chg="add del mod">
          <ac:chgData name="Pakhale, Kalyani V." userId="cec65424-fa15-4c7a-aafa-27d401f87550" providerId="ADAL" clId="{DDB3776D-1AB8-4D78-8D18-491146CDEB8B}" dt="2021-10-21T13:27:36.560" v="167" actId="478"/>
          <ac:spMkLst>
            <pc:docMk/>
            <pc:sldMk cId="3905480830" sldId="263"/>
            <ac:spMk id="32" creationId="{49771D1E-D5B5-48C0-AD02-BE422F1CC31D}"/>
          </ac:spMkLst>
        </pc:spChg>
        <pc:spChg chg="add">
          <ac:chgData name="Pakhale, Kalyani V." userId="cec65424-fa15-4c7a-aafa-27d401f87550" providerId="ADAL" clId="{DDB3776D-1AB8-4D78-8D18-491146CDEB8B}" dt="2021-10-21T13:27:32.016" v="165" actId="26606"/>
          <ac:spMkLst>
            <pc:docMk/>
            <pc:sldMk cId="3905480830" sldId="263"/>
            <ac:spMk id="33" creationId="{2E80C965-DB6D-4F81-9E9E-B027384D0BD6}"/>
          </ac:spMkLst>
        </pc:spChg>
        <pc:spChg chg="add">
          <ac:chgData name="Pakhale, Kalyani V." userId="cec65424-fa15-4c7a-aafa-27d401f87550" providerId="ADAL" clId="{DDB3776D-1AB8-4D78-8D18-491146CDEB8B}" dt="2021-10-21T13:27:32.016" v="165" actId="26606"/>
          <ac:spMkLst>
            <pc:docMk/>
            <pc:sldMk cId="3905480830" sldId="263"/>
            <ac:spMk id="34" creationId="{A580F890-B085-4E95-96AA-55AEBEC5CE6E}"/>
          </ac:spMkLst>
        </pc:spChg>
        <pc:spChg chg="add">
          <ac:chgData name="Pakhale, Kalyani V." userId="cec65424-fa15-4c7a-aafa-27d401f87550" providerId="ADAL" clId="{DDB3776D-1AB8-4D78-8D18-491146CDEB8B}" dt="2021-10-21T13:27:32.016" v="165" actId="26606"/>
          <ac:spMkLst>
            <pc:docMk/>
            <pc:sldMk cId="3905480830" sldId="263"/>
            <ac:spMk id="35" creationId="{D3F51FEB-38FB-4F6C-9F7B-2F2AFAB65463}"/>
          </ac:spMkLst>
        </pc:spChg>
        <pc:spChg chg="add">
          <ac:chgData name="Pakhale, Kalyani V." userId="cec65424-fa15-4c7a-aafa-27d401f87550" providerId="ADAL" clId="{DDB3776D-1AB8-4D78-8D18-491146CDEB8B}" dt="2021-10-21T13:27:32.016" v="165" actId="26606"/>
          <ac:spMkLst>
            <pc:docMk/>
            <pc:sldMk cId="3905480830" sldId="263"/>
            <ac:spMk id="36" creationId="{1E547BA6-BAE0-43BB-A7CA-60F69CE252F0}"/>
          </ac:spMkLst>
        </pc:spChg>
        <pc:grpChg chg="add del">
          <ac:chgData name="Pakhale, Kalyani V." userId="cec65424-fa15-4c7a-aafa-27d401f87550" providerId="ADAL" clId="{DDB3776D-1AB8-4D78-8D18-491146CDEB8B}" dt="2021-10-21T13:27:26.253" v="160" actId="26606"/>
          <ac:grpSpMkLst>
            <pc:docMk/>
            <pc:sldMk cId="3905480830" sldId="263"/>
            <ac:grpSpMk id="11" creationId="{DB88BD78-87E1-424D-B479-C37D8E41B12E}"/>
          </ac:grpSpMkLst>
        </pc:grpChg>
        <pc:graphicFrameChg chg="add mod modGraphic">
          <ac:chgData name="Pakhale, Kalyani V." userId="cec65424-fa15-4c7a-aafa-27d401f87550" providerId="ADAL" clId="{DDB3776D-1AB8-4D78-8D18-491146CDEB8B}" dt="2021-10-21T13:27:32.016" v="165" actId="26606"/>
          <ac:graphicFrameMkLst>
            <pc:docMk/>
            <pc:sldMk cId="3905480830" sldId="263"/>
            <ac:graphicFrameMk id="4" creationId="{880D8FDB-0B9D-4400-B96C-F10E1D20DF8E}"/>
          </ac:graphicFrameMkLst>
        </pc:graphicFrameChg>
      </pc:sldChg>
      <pc:sldChg chg="addSp delSp modSp add mod setBg">
        <pc:chgData name="Pakhale, Kalyani V." userId="cec65424-fa15-4c7a-aafa-27d401f87550" providerId="ADAL" clId="{DDB3776D-1AB8-4D78-8D18-491146CDEB8B}" dt="2021-10-21T13:28:05.074" v="174" actId="26606"/>
        <pc:sldMkLst>
          <pc:docMk/>
          <pc:sldMk cId="3790841945" sldId="264"/>
        </pc:sldMkLst>
        <pc:spChg chg="del mod">
          <ac:chgData name="Pakhale, Kalyani V." userId="cec65424-fa15-4c7a-aafa-27d401f87550" providerId="ADAL" clId="{DDB3776D-1AB8-4D78-8D18-491146CDEB8B}" dt="2021-10-21T13:27:59.416" v="169" actId="478"/>
          <ac:spMkLst>
            <pc:docMk/>
            <pc:sldMk cId="3790841945" sldId="264"/>
            <ac:spMk id="2" creationId="{49771D1E-D5B5-48C0-AD02-BE422F1CC31D}"/>
          </ac:spMkLst>
        </pc:spChg>
        <pc:spChg chg="del">
          <ac:chgData name="Pakhale, Kalyani V." userId="cec65424-fa15-4c7a-aafa-27d401f87550" providerId="ADAL" clId="{DDB3776D-1AB8-4D78-8D18-491146CDEB8B}" dt="2021-10-21T13:28:00.389" v="170"/>
          <ac:spMkLst>
            <pc:docMk/>
            <pc:sldMk cId="3790841945" sldId="264"/>
            <ac:spMk id="3" creationId="{CA4F40EB-BEB6-4FF5-B82F-6987287BAA93}"/>
          </ac:spMkLst>
        </pc:spChg>
        <pc:spChg chg="add del">
          <ac:chgData name="Pakhale, Kalyani V." userId="cec65424-fa15-4c7a-aafa-27d401f87550" providerId="ADAL" clId="{DDB3776D-1AB8-4D78-8D18-491146CDEB8B}" dt="2021-10-21T13:28:05.035" v="173" actId="26606"/>
          <ac:spMkLst>
            <pc:docMk/>
            <pc:sldMk cId="3790841945" sldId="264"/>
            <ac:spMk id="9" creationId="{2B566528-1B12-4246-9431-5C2D7D081168}"/>
          </ac:spMkLst>
        </pc:spChg>
        <pc:spChg chg="add del">
          <ac:chgData name="Pakhale, Kalyani V." userId="cec65424-fa15-4c7a-aafa-27d401f87550" providerId="ADAL" clId="{DDB3776D-1AB8-4D78-8D18-491146CDEB8B}" dt="2021-10-21T13:28:05.035" v="173" actId="26606"/>
          <ac:spMkLst>
            <pc:docMk/>
            <pc:sldMk cId="3790841945" sldId="264"/>
            <ac:spMk id="11" creationId="{2E80C965-DB6D-4F81-9E9E-B027384D0BD6}"/>
          </ac:spMkLst>
        </pc:spChg>
        <pc:spChg chg="add del">
          <ac:chgData name="Pakhale, Kalyani V." userId="cec65424-fa15-4c7a-aafa-27d401f87550" providerId="ADAL" clId="{DDB3776D-1AB8-4D78-8D18-491146CDEB8B}" dt="2021-10-21T13:28:05.035" v="173" actId="26606"/>
          <ac:spMkLst>
            <pc:docMk/>
            <pc:sldMk cId="3790841945" sldId="264"/>
            <ac:spMk id="13" creationId="{A580F890-B085-4E95-96AA-55AEBEC5CE6E}"/>
          </ac:spMkLst>
        </pc:spChg>
        <pc:spChg chg="add del">
          <ac:chgData name="Pakhale, Kalyani V." userId="cec65424-fa15-4c7a-aafa-27d401f87550" providerId="ADAL" clId="{DDB3776D-1AB8-4D78-8D18-491146CDEB8B}" dt="2021-10-21T13:28:05.035" v="173" actId="26606"/>
          <ac:spMkLst>
            <pc:docMk/>
            <pc:sldMk cId="3790841945" sldId="264"/>
            <ac:spMk id="15" creationId="{D3F51FEB-38FB-4F6C-9F7B-2F2AFAB65463}"/>
          </ac:spMkLst>
        </pc:spChg>
        <pc:spChg chg="add del">
          <ac:chgData name="Pakhale, Kalyani V." userId="cec65424-fa15-4c7a-aafa-27d401f87550" providerId="ADAL" clId="{DDB3776D-1AB8-4D78-8D18-491146CDEB8B}" dt="2021-10-21T13:28:05.035" v="173" actId="26606"/>
          <ac:spMkLst>
            <pc:docMk/>
            <pc:sldMk cId="3790841945" sldId="264"/>
            <ac:spMk id="17" creationId="{1E547BA6-BAE0-43BB-A7CA-60F69CE252F0}"/>
          </ac:spMkLst>
        </pc:spChg>
        <pc:spChg chg="add">
          <ac:chgData name="Pakhale, Kalyani V." userId="cec65424-fa15-4c7a-aafa-27d401f87550" providerId="ADAL" clId="{DDB3776D-1AB8-4D78-8D18-491146CDEB8B}" dt="2021-10-21T13:28:05.074" v="174" actId="26606"/>
          <ac:spMkLst>
            <pc:docMk/>
            <pc:sldMk cId="3790841945" sldId="264"/>
            <ac:spMk id="19" creationId="{FF9F2414-84E8-453E-B1F3-389FDE8192D9}"/>
          </ac:spMkLst>
        </pc:spChg>
        <pc:spChg chg="add">
          <ac:chgData name="Pakhale, Kalyani V." userId="cec65424-fa15-4c7a-aafa-27d401f87550" providerId="ADAL" clId="{DDB3776D-1AB8-4D78-8D18-491146CDEB8B}" dt="2021-10-21T13:28:05.074" v="174" actId="26606"/>
          <ac:spMkLst>
            <pc:docMk/>
            <pc:sldMk cId="3790841945" sldId="264"/>
            <ac:spMk id="20" creationId="{F3060C83-F051-4F0E-ABAD-AA0DFC48B218}"/>
          </ac:spMkLst>
        </pc:spChg>
        <pc:spChg chg="add">
          <ac:chgData name="Pakhale, Kalyani V." userId="cec65424-fa15-4c7a-aafa-27d401f87550" providerId="ADAL" clId="{DDB3776D-1AB8-4D78-8D18-491146CDEB8B}" dt="2021-10-21T13:28:05.074" v="174" actId="26606"/>
          <ac:spMkLst>
            <pc:docMk/>
            <pc:sldMk cId="3790841945" sldId="264"/>
            <ac:spMk id="21" creationId="{3ECA69A1-7536-43AC-85EF-C7106179F5ED}"/>
          </ac:spMkLst>
        </pc:spChg>
        <pc:spChg chg="add">
          <ac:chgData name="Pakhale, Kalyani V." userId="cec65424-fa15-4c7a-aafa-27d401f87550" providerId="ADAL" clId="{DDB3776D-1AB8-4D78-8D18-491146CDEB8B}" dt="2021-10-21T13:28:05.074" v="174" actId="26606"/>
          <ac:spMkLst>
            <pc:docMk/>
            <pc:sldMk cId="3790841945" sldId="264"/>
            <ac:spMk id="22" creationId="{83C98ABE-055B-441F-B07E-44F97F083C39}"/>
          </ac:spMkLst>
        </pc:spChg>
        <pc:spChg chg="add">
          <ac:chgData name="Pakhale, Kalyani V." userId="cec65424-fa15-4c7a-aafa-27d401f87550" providerId="ADAL" clId="{DDB3776D-1AB8-4D78-8D18-491146CDEB8B}" dt="2021-10-21T13:28:05.074" v="174" actId="26606"/>
          <ac:spMkLst>
            <pc:docMk/>
            <pc:sldMk cId="3790841945" sldId="264"/>
            <ac:spMk id="23" creationId="{29FDB030-9B49-4CED-8CCD-4D99382388AC}"/>
          </ac:spMkLst>
        </pc:spChg>
        <pc:spChg chg="add">
          <ac:chgData name="Pakhale, Kalyani V." userId="cec65424-fa15-4c7a-aafa-27d401f87550" providerId="ADAL" clId="{DDB3776D-1AB8-4D78-8D18-491146CDEB8B}" dt="2021-10-21T13:28:05.074" v="174" actId="26606"/>
          <ac:spMkLst>
            <pc:docMk/>
            <pc:sldMk cId="3790841945" sldId="264"/>
            <ac:spMk id="24" creationId="{3783CA14-24A1-485C-8B30-D6A5D87987AD}"/>
          </ac:spMkLst>
        </pc:spChg>
        <pc:spChg chg="add">
          <ac:chgData name="Pakhale, Kalyani V." userId="cec65424-fa15-4c7a-aafa-27d401f87550" providerId="ADAL" clId="{DDB3776D-1AB8-4D78-8D18-491146CDEB8B}" dt="2021-10-21T13:28:05.074" v="174" actId="26606"/>
          <ac:spMkLst>
            <pc:docMk/>
            <pc:sldMk cId="3790841945" sldId="264"/>
            <ac:spMk id="25" creationId="{9A97C86A-04D6-40F7-AE84-31AB43E6A846}"/>
          </ac:spMkLst>
        </pc:spChg>
        <pc:graphicFrameChg chg="add mod modGraphic">
          <ac:chgData name="Pakhale, Kalyani V." userId="cec65424-fa15-4c7a-aafa-27d401f87550" providerId="ADAL" clId="{DDB3776D-1AB8-4D78-8D18-491146CDEB8B}" dt="2021-10-21T13:28:05.074" v="174" actId="26606"/>
          <ac:graphicFrameMkLst>
            <pc:docMk/>
            <pc:sldMk cId="3790841945" sldId="264"/>
            <ac:graphicFrameMk id="4" creationId="{7521CEFA-B11D-4F60-A7F5-F7D6BEDBD44F}"/>
          </ac:graphicFrameMkLst>
        </pc:graphicFrameChg>
      </pc:sldChg>
      <pc:sldChg chg="modSp add mod">
        <pc:chgData name="Pakhale, Kalyani V." userId="cec65424-fa15-4c7a-aafa-27d401f87550" providerId="ADAL" clId="{DDB3776D-1AB8-4D78-8D18-491146CDEB8B}" dt="2021-10-21T13:28:34.404" v="178" actId="21"/>
        <pc:sldMkLst>
          <pc:docMk/>
          <pc:sldMk cId="418968367" sldId="265"/>
        </pc:sldMkLst>
        <pc:spChg chg="mod">
          <ac:chgData name="Pakhale, Kalyani V." userId="cec65424-fa15-4c7a-aafa-27d401f87550" providerId="ADAL" clId="{DDB3776D-1AB8-4D78-8D18-491146CDEB8B}" dt="2021-10-21T13:28:18.999" v="176" actId="27636"/>
          <ac:spMkLst>
            <pc:docMk/>
            <pc:sldMk cId="418968367" sldId="265"/>
            <ac:spMk id="2" creationId="{49771D1E-D5B5-48C0-AD02-BE422F1CC31D}"/>
          </ac:spMkLst>
        </pc:spChg>
        <pc:spChg chg="mod">
          <ac:chgData name="Pakhale, Kalyani V." userId="cec65424-fa15-4c7a-aafa-27d401f87550" providerId="ADAL" clId="{DDB3776D-1AB8-4D78-8D18-491146CDEB8B}" dt="2021-10-21T13:28:34.404" v="178" actId="21"/>
          <ac:spMkLst>
            <pc:docMk/>
            <pc:sldMk cId="418968367" sldId="265"/>
            <ac:spMk id="3" creationId="{CA4F40EB-BEB6-4FF5-B82F-6987287BAA93}"/>
          </ac:spMkLst>
        </pc:spChg>
      </pc:sldChg>
      <pc:sldChg chg="modSp add mod">
        <pc:chgData name="Pakhale, Kalyani V." userId="cec65424-fa15-4c7a-aafa-27d401f87550" providerId="ADAL" clId="{DDB3776D-1AB8-4D78-8D18-491146CDEB8B}" dt="2021-10-21T13:28:36.981" v="179"/>
        <pc:sldMkLst>
          <pc:docMk/>
          <pc:sldMk cId="2543783801" sldId="266"/>
        </pc:sldMkLst>
        <pc:spChg chg="mod">
          <ac:chgData name="Pakhale, Kalyani V." userId="cec65424-fa15-4c7a-aafa-27d401f87550" providerId="ADAL" clId="{DDB3776D-1AB8-4D78-8D18-491146CDEB8B}" dt="2021-10-21T13:28:36.981" v="179"/>
          <ac:spMkLst>
            <pc:docMk/>
            <pc:sldMk cId="2543783801" sldId="266"/>
            <ac:spMk id="3" creationId="{CA4F40EB-BEB6-4FF5-B82F-6987287BAA93}"/>
          </ac:spMkLst>
        </pc:spChg>
      </pc:sldChg>
      <pc:sldChg chg="addSp delSp modSp add mod ord setBg">
        <pc:chgData name="Pakhale, Kalyani V." userId="cec65424-fa15-4c7a-aafa-27d401f87550" providerId="ADAL" clId="{DDB3776D-1AB8-4D78-8D18-491146CDEB8B}" dt="2021-10-23T13:36:38.539" v="199"/>
        <pc:sldMkLst>
          <pc:docMk/>
          <pc:sldMk cId="2649670238" sldId="267"/>
        </pc:sldMkLst>
        <pc:spChg chg="del mod">
          <ac:chgData name="Pakhale, Kalyani V." userId="cec65424-fa15-4c7a-aafa-27d401f87550" providerId="ADAL" clId="{DDB3776D-1AB8-4D78-8D18-491146CDEB8B}" dt="2021-10-21T13:30:05.173" v="187" actId="478"/>
          <ac:spMkLst>
            <pc:docMk/>
            <pc:sldMk cId="2649670238" sldId="267"/>
            <ac:spMk id="2" creationId="{49771D1E-D5B5-48C0-AD02-BE422F1CC31D}"/>
          </ac:spMkLst>
        </pc:spChg>
        <pc:spChg chg="add del">
          <ac:chgData name="Pakhale, Kalyani V." userId="cec65424-fa15-4c7a-aafa-27d401f87550" providerId="ADAL" clId="{DDB3776D-1AB8-4D78-8D18-491146CDEB8B}" dt="2021-10-21T13:29:59.040" v="185" actId="26606"/>
          <ac:spMkLst>
            <pc:docMk/>
            <pc:sldMk cId="2649670238" sldId="267"/>
            <ac:spMk id="3" creationId="{CA4F40EB-BEB6-4FF5-B82F-6987287BAA93}"/>
          </ac:spMkLst>
        </pc:spChg>
        <pc:spChg chg="add del">
          <ac:chgData name="Pakhale, Kalyani V." userId="cec65424-fa15-4c7a-aafa-27d401f87550" providerId="ADAL" clId="{DDB3776D-1AB8-4D78-8D18-491146CDEB8B}" dt="2021-10-21T13:29:59.040" v="185" actId="26606"/>
          <ac:spMkLst>
            <pc:docMk/>
            <pc:sldMk cId="2649670238" sldId="267"/>
            <ac:spMk id="5" creationId="{F585DDC2-F613-4A37-9435-58AAA96CFEC7}"/>
          </ac:spMkLst>
        </pc:spChg>
        <pc:spChg chg="add del">
          <ac:chgData name="Pakhale, Kalyani V." userId="cec65424-fa15-4c7a-aafa-27d401f87550" providerId="ADAL" clId="{DDB3776D-1AB8-4D78-8D18-491146CDEB8B}" dt="2021-10-21T13:30:23.630" v="192" actId="26606"/>
          <ac:spMkLst>
            <pc:docMk/>
            <pc:sldMk cId="2649670238" sldId="267"/>
            <ac:spMk id="10" creationId="{100EDD19-6802-4EC3-95CE-CFFAB042CFD6}"/>
          </ac:spMkLst>
        </pc:spChg>
        <pc:spChg chg="add del">
          <ac:chgData name="Pakhale, Kalyani V." userId="cec65424-fa15-4c7a-aafa-27d401f87550" providerId="ADAL" clId="{DDB3776D-1AB8-4D78-8D18-491146CDEB8B}" dt="2021-10-21T13:29:57.086" v="182" actId="26606"/>
          <ac:spMkLst>
            <pc:docMk/>
            <pc:sldMk cId="2649670238" sldId="267"/>
            <ac:spMk id="11" creationId="{35DB3719-6FDC-4E5D-891D-FF40B7300F64}"/>
          </ac:spMkLst>
        </pc:spChg>
        <pc:spChg chg="add del">
          <ac:chgData name="Pakhale, Kalyani V." userId="cec65424-fa15-4c7a-aafa-27d401f87550" providerId="ADAL" clId="{DDB3776D-1AB8-4D78-8D18-491146CDEB8B}" dt="2021-10-21T13:30:23.630" v="192" actId="26606"/>
          <ac:spMkLst>
            <pc:docMk/>
            <pc:sldMk cId="2649670238" sldId="267"/>
            <ac:spMk id="12" creationId="{DB17E863-922E-4C26-BD64-E8FD41D28661}"/>
          </ac:spMkLst>
        </pc:spChg>
        <pc:spChg chg="add del">
          <ac:chgData name="Pakhale, Kalyani V." userId="cec65424-fa15-4c7a-aafa-27d401f87550" providerId="ADAL" clId="{DDB3776D-1AB8-4D78-8D18-491146CDEB8B}" dt="2021-10-21T13:29:57.086" v="182" actId="26606"/>
          <ac:spMkLst>
            <pc:docMk/>
            <pc:sldMk cId="2649670238" sldId="267"/>
            <ac:spMk id="13" creationId="{E0CBAC23-2E3F-4A90-BA59-F8299F6A5439}"/>
          </ac:spMkLst>
        </pc:spChg>
        <pc:spChg chg="add del">
          <ac:chgData name="Pakhale, Kalyani V." userId="cec65424-fa15-4c7a-aafa-27d401f87550" providerId="ADAL" clId="{DDB3776D-1AB8-4D78-8D18-491146CDEB8B}" dt="2021-10-21T13:29:59.035" v="184" actId="26606"/>
          <ac:spMkLst>
            <pc:docMk/>
            <pc:sldMk cId="2649670238" sldId="267"/>
            <ac:spMk id="18" creationId="{8DF67618-B87B-4195-8E24-3B126F79FF55}"/>
          </ac:spMkLst>
        </pc:spChg>
        <pc:spChg chg="add del">
          <ac:chgData name="Pakhale, Kalyani V." userId="cec65424-fa15-4c7a-aafa-27d401f87550" providerId="ADAL" clId="{DDB3776D-1AB8-4D78-8D18-491146CDEB8B}" dt="2021-10-21T13:29:59.035" v="184" actId="26606"/>
          <ac:spMkLst>
            <pc:docMk/>
            <pc:sldMk cId="2649670238" sldId="267"/>
            <ac:spMk id="27" creationId="{64960379-9FF9-400A-A8A8-F5AB633FD3BF}"/>
          </ac:spMkLst>
        </pc:spChg>
        <pc:spChg chg="add del">
          <ac:chgData name="Pakhale, Kalyani V." userId="cec65424-fa15-4c7a-aafa-27d401f87550" providerId="ADAL" clId="{DDB3776D-1AB8-4D78-8D18-491146CDEB8B}" dt="2021-10-21T13:30:23.630" v="192" actId="26606"/>
          <ac:spMkLst>
            <pc:docMk/>
            <pc:sldMk cId="2649670238" sldId="267"/>
            <ac:spMk id="30" creationId="{CA4F40EB-BEB6-4FF5-B82F-6987287BAA93}"/>
          </ac:spMkLst>
        </pc:spChg>
        <pc:spChg chg="add del">
          <ac:chgData name="Pakhale, Kalyani V." userId="cec65424-fa15-4c7a-aafa-27d401f87550" providerId="ADAL" clId="{DDB3776D-1AB8-4D78-8D18-491146CDEB8B}" dt="2021-10-21T13:30:23.609" v="191" actId="26606"/>
          <ac:spMkLst>
            <pc:docMk/>
            <pc:sldMk cId="2649670238" sldId="267"/>
            <ac:spMk id="35" creationId="{777A147A-9ED8-46B4-8660-1B3C2AA880B5}"/>
          </ac:spMkLst>
        </pc:spChg>
        <pc:spChg chg="add del">
          <ac:chgData name="Pakhale, Kalyani V." userId="cec65424-fa15-4c7a-aafa-27d401f87550" providerId="ADAL" clId="{DDB3776D-1AB8-4D78-8D18-491146CDEB8B}" dt="2021-10-21T13:30:21.483" v="189" actId="26606"/>
          <ac:spMkLst>
            <pc:docMk/>
            <pc:sldMk cId="2649670238" sldId="267"/>
            <ac:spMk id="37" creationId="{2B566528-1B12-4246-9431-5C2D7D081168}"/>
          </ac:spMkLst>
        </pc:spChg>
        <pc:spChg chg="add del">
          <ac:chgData name="Pakhale, Kalyani V." userId="cec65424-fa15-4c7a-aafa-27d401f87550" providerId="ADAL" clId="{DDB3776D-1AB8-4D78-8D18-491146CDEB8B}" dt="2021-10-21T13:30:21.483" v="189" actId="26606"/>
          <ac:spMkLst>
            <pc:docMk/>
            <pc:sldMk cId="2649670238" sldId="267"/>
            <ac:spMk id="39" creationId="{2E80C965-DB6D-4F81-9E9E-B027384D0BD6}"/>
          </ac:spMkLst>
        </pc:spChg>
        <pc:spChg chg="add del">
          <ac:chgData name="Pakhale, Kalyani V." userId="cec65424-fa15-4c7a-aafa-27d401f87550" providerId="ADAL" clId="{DDB3776D-1AB8-4D78-8D18-491146CDEB8B}" dt="2021-10-21T13:30:21.483" v="189" actId="26606"/>
          <ac:spMkLst>
            <pc:docMk/>
            <pc:sldMk cId="2649670238" sldId="267"/>
            <ac:spMk id="41" creationId="{A580F890-B085-4E95-96AA-55AEBEC5CE6E}"/>
          </ac:spMkLst>
        </pc:spChg>
        <pc:spChg chg="add del">
          <ac:chgData name="Pakhale, Kalyani V." userId="cec65424-fa15-4c7a-aafa-27d401f87550" providerId="ADAL" clId="{DDB3776D-1AB8-4D78-8D18-491146CDEB8B}" dt="2021-10-21T13:30:21.483" v="189" actId="26606"/>
          <ac:spMkLst>
            <pc:docMk/>
            <pc:sldMk cId="2649670238" sldId="267"/>
            <ac:spMk id="43" creationId="{D3F51FEB-38FB-4F6C-9F7B-2F2AFAB65463}"/>
          </ac:spMkLst>
        </pc:spChg>
        <pc:spChg chg="add del">
          <ac:chgData name="Pakhale, Kalyani V." userId="cec65424-fa15-4c7a-aafa-27d401f87550" providerId="ADAL" clId="{DDB3776D-1AB8-4D78-8D18-491146CDEB8B}" dt="2021-10-21T13:30:21.483" v="189" actId="26606"/>
          <ac:spMkLst>
            <pc:docMk/>
            <pc:sldMk cId="2649670238" sldId="267"/>
            <ac:spMk id="45" creationId="{1E547BA6-BAE0-43BB-A7CA-60F69CE252F0}"/>
          </ac:spMkLst>
        </pc:spChg>
        <pc:spChg chg="add del">
          <ac:chgData name="Pakhale, Kalyani V." userId="cec65424-fa15-4c7a-aafa-27d401f87550" providerId="ADAL" clId="{DDB3776D-1AB8-4D78-8D18-491146CDEB8B}" dt="2021-10-21T13:30:23.609" v="191" actId="26606"/>
          <ac:spMkLst>
            <pc:docMk/>
            <pc:sldMk cId="2649670238" sldId="267"/>
            <ac:spMk id="47" creationId="{5D6C15A0-C087-4593-8414-2B4EC1CDC3DE}"/>
          </ac:spMkLst>
        </pc:spChg>
        <pc:spChg chg="add del">
          <ac:chgData name="Pakhale, Kalyani V." userId="cec65424-fa15-4c7a-aafa-27d401f87550" providerId="ADAL" clId="{DDB3776D-1AB8-4D78-8D18-491146CDEB8B}" dt="2021-10-21T13:30:23.609" v="191" actId="26606"/>
          <ac:spMkLst>
            <pc:docMk/>
            <pc:sldMk cId="2649670238" sldId="267"/>
            <ac:spMk id="48" creationId="{CA4F40EB-BEB6-4FF5-B82F-6987287BAA93}"/>
          </ac:spMkLst>
        </pc:spChg>
        <pc:spChg chg="add">
          <ac:chgData name="Pakhale, Kalyani V." userId="cec65424-fa15-4c7a-aafa-27d401f87550" providerId="ADAL" clId="{DDB3776D-1AB8-4D78-8D18-491146CDEB8B}" dt="2021-10-21T13:30:23.630" v="192" actId="26606"/>
          <ac:spMkLst>
            <pc:docMk/>
            <pc:sldMk cId="2649670238" sldId="267"/>
            <ac:spMk id="50" creationId="{2B566528-1B12-4246-9431-5C2D7D081168}"/>
          </ac:spMkLst>
        </pc:spChg>
        <pc:spChg chg="add mod">
          <ac:chgData name="Pakhale, Kalyani V." userId="cec65424-fa15-4c7a-aafa-27d401f87550" providerId="ADAL" clId="{DDB3776D-1AB8-4D78-8D18-491146CDEB8B}" dt="2021-10-21T13:30:35.349" v="194" actId="255"/>
          <ac:spMkLst>
            <pc:docMk/>
            <pc:sldMk cId="2649670238" sldId="267"/>
            <ac:spMk id="51" creationId="{CA4F40EB-BEB6-4FF5-B82F-6987287BAA93}"/>
          </ac:spMkLst>
        </pc:spChg>
        <pc:spChg chg="add">
          <ac:chgData name="Pakhale, Kalyani V." userId="cec65424-fa15-4c7a-aafa-27d401f87550" providerId="ADAL" clId="{DDB3776D-1AB8-4D78-8D18-491146CDEB8B}" dt="2021-10-21T13:30:23.630" v="192" actId="26606"/>
          <ac:spMkLst>
            <pc:docMk/>
            <pc:sldMk cId="2649670238" sldId="267"/>
            <ac:spMk id="52" creationId="{2E80C965-DB6D-4F81-9E9E-B027384D0BD6}"/>
          </ac:spMkLst>
        </pc:spChg>
        <pc:spChg chg="add">
          <ac:chgData name="Pakhale, Kalyani V." userId="cec65424-fa15-4c7a-aafa-27d401f87550" providerId="ADAL" clId="{DDB3776D-1AB8-4D78-8D18-491146CDEB8B}" dt="2021-10-21T13:30:23.630" v="192" actId="26606"/>
          <ac:spMkLst>
            <pc:docMk/>
            <pc:sldMk cId="2649670238" sldId="267"/>
            <ac:spMk id="53" creationId="{A580F890-B085-4E95-96AA-55AEBEC5CE6E}"/>
          </ac:spMkLst>
        </pc:spChg>
        <pc:spChg chg="add">
          <ac:chgData name="Pakhale, Kalyani V." userId="cec65424-fa15-4c7a-aafa-27d401f87550" providerId="ADAL" clId="{DDB3776D-1AB8-4D78-8D18-491146CDEB8B}" dt="2021-10-21T13:30:23.630" v="192" actId="26606"/>
          <ac:spMkLst>
            <pc:docMk/>
            <pc:sldMk cId="2649670238" sldId="267"/>
            <ac:spMk id="54" creationId="{D3F51FEB-38FB-4F6C-9F7B-2F2AFAB65463}"/>
          </ac:spMkLst>
        </pc:spChg>
        <pc:spChg chg="add">
          <ac:chgData name="Pakhale, Kalyani V." userId="cec65424-fa15-4c7a-aafa-27d401f87550" providerId="ADAL" clId="{DDB3776D-1AB8-4D78-8D18-491146CDEB8B}" dt="2021-10-21T13:30:23.630" v="192" actId="26606"/>
          <ac:spMkLst>
            <pc:docMk/>
            <pc:sldMk cId="2649670238" sldId="267"/>
            <ac:spMk id="55" creationId="{1E547BA6-BAE0-43BB-A7CA-60F69CE252F0}"/>
          </ac:spMkLst>
        </pc:spChg>
        <pc:grpChg chg="add del">
          <ac:chgData name="Pakhale, Kalyani V." userId="cec65424-fa15-4c7a-aafa-27d401f87550" providerId="ADAL" clId="{DDB3776D-1AB8-4D78-8D18-491146CDEB8B}" dt="2021-10-21T13:29:59.035" v="184" actId="26606"/>
          <ac:grpSpMkLst>
            <pc:docMk/>
            <pc:sldMk cId="2649670238" sldId="267"/>
            <ac:grpSpMk id="15" creationId="{2C491629-AE25-486B-9B22-2CE4EE8F7E47}"/>
          </ac:grpSpMkLst>
        </pc:grpChg>
        <pc:grpChg chg="add del">
          <ac:chgData name="Pakhale, Kalyani V." userId="cec65424-fa15-4c7a-aafa-27d401f87550" providerId="ADAL" clId="{DDB3776D-1AB8-4D78-8D18-491146CDEB8B}" dt="2021-10-21T13:29:59.035" v="184" actId="26606"/>
          <ac:grpSpMkLst>
            <pc:docMk/>
            <pc:sldMk cId="2649670238" sldId="267"/>
            <ac:grpSpMk id="19" creationId="{43F5E015-E085-4624-B431-B42414448684}"/>
          </ac:grpSpMkLst>
        </pc:grpChg>
        <pc:graphicFrameChg chg="add del">
          <ac:chgData name="Pakhale, Kalyani V." userId="cec65424-fa15-4c7a-aafa-27d401f87550" providerId="ADAL" clId="{DDB3776D-1AB8-4D78-8D18-491146CDEB8B}" dt="2021-10-21T13:29:57.086" v="182" actId="26606"/>
          <ac:graphicFrameMkLst>
            <pc:docMk/>
            <pc:sldMk cId="2649670238" sldId="267"/>
            <ac:graphicFrameMk id="7" creationId="{2D249124-2885-4472-B681-11705548502B}"/>
          </ac:graphicFrameMkLst>
        </pc:graphicFrameChg>
        <pc:graphicFrameChg chg="add del">
          <ac:chgData name="Pakhale, Kalyani V." userId="cec65424-fa15-4c7a-aafa-27d401f87550" providerId="ADAL" clId="{DDB3776D-1AB8-4D78-8D18-491146CDEB8B}" dt="2021-10-21T13:29:59.035" v="184" actId="26606"/>
          <ac:graphicFrameMkLst>
            <pc:docMk/>
            <pc:sldMk cId="2649670238" sldId="267"/>
            <ac:graphicFrameMk id="28" creationId="{7597C35D-B455-4F12-87CD-0525F644F7D0}"/>
          </ac:graphicFrameMkLst>
        </pc:graphicFrameChg>
        <pc:graphicFrameChg chg="add del">
          <ac:chgData name="Pakhale, Kalyani V." userId="cec65424-fa15-4c7a-aafa-27d401f87550" providerId="ADAL" clId="{DDB3776D-1AB8-4D78-8D18-491146CDEB8B}" dt="2021-10-21T13:30:21.483" v="189" actId="26606"/>
          <ac:graphicFrameMkLst>
            <pc:docMk/>
            <pc:sldMk cId="2649670238" sldId="267"/>
            <ac:graphicFrameMk id="32" creationId="{8FEB56D0-0282-4494-9BC0-FD65838D9E5A}"/>
          </ac:graphicFrameMkLst>
        </pc:graphicFrameChg>
        <pc:picChg chg="add del">
          <ac:chgData name="Pakhale, Kalyani V." userId="cec65424-fa15-4c7a-aafa-27d401f87550" providerId="ADAL" clId="{DDB3776D-1AB8-4D78-8D18-491146CDEB8B}" dt="2021-10-21T13:30:21.483" v="189" actId="26606"/>
          <ac:picMkLst>
            <pc:docMk/>
            <pc:sldMk cId="2649670238" sldId="267"/>
            <ac:picMk id="33" creationId="{4389DB50-07C6-4ABE-862B-FAE85A9A7367}"/>
          </ac:picMkLst>
        </pc:picChg>
      </pc:sldChg>
      <pc:sldChg chg="addSp delSp modSp add mod ord setBg">
        <pc:chgData name="Pakhale, Kalyani V." userId="cec65424-fa15-4c7a-aafa-27d401f87550" providerId="ADAL" clId="{DDB3776D-1AB8-4D78-8D18-491146CDEB8B}" dt="2021-10-23T13:37:01.437" v="206" actId="26606"/>
        <pc:sldMkLst>
          <pc:docMk/>
          <pc:sldMk cId="3359810220" sldId="268"/>
        </pc:sldMkLst>
        <pc:spChg chg="mod">
          <ac:chgData name="Pakhale, Kalyani V." userId="cec65424-fa15-4c7a-aafa-27d401f87550" providerId="ADAL" clId="{DDB3776D-1AB8-4D78-8D18-491146CDEB8B}" dt="2021-10-23T13:37:01.437" v="206" actId="26606"/>
          <ac:spMkLst>
            <pc:docMk/>
            <pc:sldMk cId="3359810220" sldId="268"/>
            <ac:spMk id="2" creationId="{49771D1E-D5B5-48C0-AD02-BE422F1CC31D}"/>
          </ac:spMkLst>
        </pc:spChg>
        <pc:spChg chg="mod">
          <ac:chgData name="Pakhale, Kalyani V." userId="cec65424-fa15-4c7a-aafa-27d401f87550" providerId="ADAL" clId="{DDB3776D-1AB8-4D78-8D18-491146CDEB8B}" dt="2021-10-23T13:37:01.437" v="206" actId="26606"/>
          <ac:spMkLst>
            <pc:docMk/>
            <pc:sldMk cId="3359810220" sldId="268"/>
            <ac:spMk id="3" creationId="{CA4F40EB-BEB6-4FF5-B82F-6987287BAA93}"/>
          </ac:spMkLst>
        </pc:spChg>
        <pc:spChg chg="add del">
          <ac:chgData name="Pakhale, Kalyani V." userId="cec65424-fa15-4c7a-aafa-27d401f87550" providerId="ADAL" clId="{DDB3776D-1AB8-4D78-8D18-491146CDEB8B}" dt="2021-10-23T13:37:01.425" v="205" actId="26606"/>
          <ac:spMkLst>
            <pc:docMk/>
            <pc:sldMk cId="3359810220" sldId="268"/>
            <ac:spMk id="8" creationId="{907EF6B7-1338-4443-8C46-6A318D952DFD}"/>
          </ac:spMkLst>
        </pc:spChg>
        <pc:spChg chg="add del">
          <ac:chgData name="Pakhale, Kalyani V." userId="cec65424-fa15-4c7a-aafa-27d401f87550" providerId="ADAL" clId="{DDB3776D-1AB8-4D78-8D18-491146CDEB8B}" dt="2021-10-23T13:37:01.425" v="205" actId="26606"/>
          <ac:spMkLst>
            <pc:docMk/>
            <pc:sldMk cId="3359810220" sldId="268"/>
            <ac:spMk id="10" creationId="{DAAE4CDD-124C-4DCF-9584-B6033B545DD5}"/>
          </ac:spMkLst>
        </pc:spChg>
        <pc:spChg chg="add del">
          <ac:chgData name="Pakhale, Kalyani V." userId="cec65424-fa15-4c7a-aafa-27d401f87550" providerId="ADAL" clId="{DDB3776D-1AB8-4D78-8D18-491146CDEB8B}" dt="2021-10-23T13:37:01.425" v="205" actId="26606"/>
          <ac:spMkLst>
            <pc:docMk/>
            <pc:sldMk cId="3359810220" sldId="268"/>
            <ac:spMk id="12" creationId="{081E4A58-353D-44AE-B2FC-2A74E2E400F7}"/>
          </ac:spMkLst>
        </pc:spChg>
        <pc:spChg chg="add">
          <ac:chgData name="Pakhale, Kalyani V." userId="cec65424-fa15-4c7a-aafa-27d401f87550" providerId="ADAL" clId="{DDB3776D-1AB8-4D78-8D18-491146CDEB8B}" dt="2021-10-23T13:37:01.437" v="206" actId="26606"/>
          <ac:spMkLst>
            <pc:docMk/>
            <pc:sldMk cId="3359810220" sldId="268"/>
            <ac:spMk id="14" creationId="{100EDD19-6802-4EC3-95CE-CFFAB042CFD6}"/>
          </ac:spMkLst>
        </pc:spChg>
        <pc:spChg chg="add">
          <ac:chgData name="Pakhale, Kalyani V." userId="cec65424-fa15-4c7a-aafa-27d401f87550" providerId="ADAL" clId="{DDB3776D-1AB8-4D78-8D18-491146CDEB8B}" dt="2021-10-23T13:37:01.437" v="206" actId="26606"/>
          <ac:spMkLst>
            <pc:docMk/>
            <pc:sldMk cId="3359810220" sldId="268"/>
            <ac:spMk id="15" creationId="{DB17E863-922E-4C26-BD64-E8FD41D28661}"/>
          </ac:spMkLst>
        </pc:spChg>
      </pc:sldChg>
      <pc:sldChg chg="modSp add mod">
        <pc:chgData name="Pakhale, Kalyani V." userId="cec65424-fa15-4c7a-aafa-27d401f87550" providerId="ADAL" clId="{DDB3776D-1AB8-4D78-8D18-491146CDEB8B}" dt="2021-10-23T13:37:27.207" v="208"/>
        <pc:sldMkLst>
          <pc:docMk/>
          <pc:sldMk cId="227074979" sldId="269"/>
        </pc:sldMkLst>
        <pc:spChg chg="mod">
          <ac:chgData name="Pakhale, Kalyani V." userId="cec65424-fa15-4c7a-aafa-27d401f87550" providerId="ADAL" clId="{DDB3776D-1AB8-4D78-8D18-491146CDEB8B}" dt="2021-10-23T13:37:19.982" v="207"/>
          <ac:spMkLst>
            <pc:docMk/>
            <pc:sldMk cId="227074979" sldId="269"/>
            <ac:spMk id="2" creationId="{49771D1E-D5B5-48C0-AD02-BE422F1CC31D}"/>
          </ac:spMkLst>
        </pc:spChg>
        <pc:spChg chg="mod">
          <ac:chgData name="Pakhale, Kalyani V." userId="cec65424-fa15-4c7a-aafa-27d401f87550" providerId="ADAL" clId="{DDB3776D-1AB8-4D78-8D18-491146CDEB8B}" dt="2021-10-23T13:37:27.207" v="208"/>
          <ac:spMkLst>
            <pc:docMk/>
            <pc:sldMk cId="227074979" sldId="269"/>
            <ac:spMk id="3" creationId="{CA4F40EB-BEB6-4FF5-B82F-6987287BAA93}"/>
          </ac:spMkLst>
        </pc:spChg>
      </pc:sldChg>
      <pc:sldChg chg="addSp delSp modSp add mod setBg">
        <pc:chgData name="Pakhale, Kalyani V." userId="cec65424-fa15-4c7a-aafa-27d401f87550" providerId="ADAL" clId="{DDB3776D-1AB8-4D78-8D18-491146CDEB8B}" dt="2021-10-23T13:37:45.529" v="211" actId="26606"/>
        <pc:sldMkLst>
          <pc:docMk/>
          <pc:sldMk cId="1575095298" sldId="270"/>
        </pc:sldMkLst>
        <pc:spChg chg="mod">
          <ac:chgData name="Pakhale, Kalyani V." userId="cec65424-fa15-4c7a-aafa-27d401f87550" providerId="ADAL" clId="{DDB3776D-1AB8-4D78-8D18-491146CDEB8B}" dt="2021-10-23T13:37:45.529" v="211" actId="26606"/>
          <ac:spMkLst>
            <pc:docMk/>
            <pc:sldMk cId="1575095298" sldId="270"/>
            <ac:spMk id="2" creationId="{49771D1E-D5B5-48C0-AD02-BE422F1CC31D}"/>
          </ac:spMkLst>
        </pc:spChg>
        <pc:spChg chg="del">
          <ac:chgData name="Pakhale, Kalyani V." userId="cec65424-fa15-4c7a-aafa-27d401f87550" providerId="ADAL" clId="{DDB3776D-1AB8-4D78-8D18-491146CDEB8B}" dt="2021-10-23T13:37:43.390" v="210"/>
          <ac:spMkLst>
            <pc:docMk/>
            <pc:sldMk cId="1575095298" sldId="270"/>
            <ac:spMk id="3" creationId="{CA4F40EB-BEB6-4FF5-B82F-6987287BAA93}"/>
          </ac:spMkLst>
        </pc:spChg>
        <pc:spChg chg="add">
          <ac:chgData name="Pakhale, Kalyani V." userId="cec65424-fa15-4c7a-aafa-27d401f87550" providerId="ADAL" clId="{DDB3776D-1AB8-4D78-8D18-491146CDEB8B}" dt="2021-10-23T13:37:45.529" v="211" actId="26606"/>
          <ac:spMkLst>
            <pc:docMk/>
            <pc:sldMk cId="1575095298" sldId="270"/>
            <ac:spMk id="9" creationId="{35DB3719-6FDC-4E5D-891D-FF40B7300F64}"/>
          </ac:spMkLst>
        </pc:spChg>
        <pc:spChg chg="add">
          <ac:chgData name="Pakhale, Kalyani V." userId="cec65424-fa15-4c7a-aafa-27d401f87550" providerId="ADAL" clId="{DDB3776D-1AB8-4D78-8D18-491146CDEB8B}" dt="2021-10-23T13:37:45.529" v="211" actId="26606"/>
          <ac:spMkLst>
            <pc:docMk/>
            <pc:sldMk cId="1575095298" sldId="270"/>
            <ac:spMk id="11" creationId="{E0CBAC23-2E3F-4A90-BA59-F8299F6A5439}"/>
          </ac:spMkLst>
        </pc:spChg>
        <pc:graphicFrameChg chg="add mod modGraphic">
          <ac:chgData name="Pakhale, Kalyani V." userId="cec65424-fa15-4c7a-aafa-27d401f87550" providerId="ADAL" clId="{DDB3776D-1AB8-4D78-8D18-491146CDEB8B}" dt="2021-10-23T13:37:45.529" v="211" actId="26606"/>
          <ac:graphicFrameMkLst>
            <pc:docMk/>
            <pc:sldMk cId="1575095298" sldId="270"/>
            <ac:graphicFrameMk id="4" creationId="{B1E56EF9-FF83-4EAA-BC2C-F7FE73DCBEBC}"/>
          </ac:graphicFrameMkLst>
        </pc:graphicFrameChg>
      </pc:sldChg>
      <pc:sldChg chg="addSp delSp modSp add mod setBg">
        <pc:chgData name="Pakhale, Kalyani V." userId="cec65424-fa15-4c7a-aafa-27d401f87550" providerId="ADAL" clId="{DDB3776D-1AB8-4D78-8D18-491146CDEB8B}" dt="2021-10-23T13:38:01.963" v="215" actId="26606"/>
        <pc:sldMkLst>
          <pc:docMk/>
          <pc:sldMk cId="3724089874" sldId="271"/>
        </pc:sldMkLst>
        <pc:spChg chg="mod">
          <ac:chgData name="Pakhale, Kalyani V." userId="cec65424-fa15-4c7a-aafa-27d401f87550" providerId="ADAL" clId="{DDB3776D-1AB8-4D78-8D18-491146CDEB8B}" dt="2021-10-23T13:38:01.963" v="215" actId="26606"/>
          <ac:spMkLst>
            <pc:docMk/>
            <pc:sldMk cId="3724089874" sldId="271"/>
            <ac:spMk id="2" creationId="{49771D1E-D5B5-48C0-AD02-BE422F1CC31D}"/>
          </ac:spMkLst>
        </pc:spChg>
        <pc:spChg chg="del mod">
          <ac:chgData name="Pakhale, Kalyani V." userId="cec65424-fa15-4c7a-aafa-27d401f87550" providerId="ADAL" clId="{DDB3776D-1AB8-4D78-8D18-491146CDEB8B}" dt="2021-10-23T13:38:01.963" v="215" actId="26606"/>
          <ac:spMkLst>
            <pc:docMk/>
            <pc:sldMk cId="3724089874" sldId="271"/>
            <ac:spMk id="3" creationId="{CA4F40EB-BEB6-4FF5-B82F-6987287BAA93}"/>
          </ac:spMkLst>
        </pc:spChg>
        <pc:spChg chg="add">
          <ac:chgData name="Pakhale, Kalyani V." userId="cec65424-fa15-4c7a-aafa-27d401f87550" providerId="ADAL" clId="{DDB3776D-1AB8-4D78-8D18-491146CDEB8B}" dt="2021-10-23T13:38:01.963" v="215" actId="26606"/>
          <ac:spMkLst>
            <pc:docMk/>
            <pc:sldMk cId="3724089874" sldId="271"/>
            <ac:spMk id="9" creationId="{2E442304-DDBD-4F7B-8017-36BCC863FB40}"/>
          </ac:spMkLst>
        </pc:spChg>
        <pc:spChg chg="add">
          <ac:chgData name="Pakhale, Kalyani V." userId="cec65424-fa15-4c7a-aafa-27d401f87550" providerId="ADAL" clId="{DDB3776D-1AB8-4D78-8D18-491146CDEB8B}" dt="2021-10-23T13:38:01.963" v="215" actId="26606"/>
          <ac:spMkLst>
            <pc:docMk/>
            <pc:sldMk cId="3724089874" sldId="271"/>
            <ac:spMk id="11" creationId="{5E107275-3853-46FD-A241-DE4355A42675}"/>
          </ac:spMkLst>
        </pc:spChg>
        <pc:graphicFrameChg chg="add">
          <ac:chgData name="Pakhale, Kalyani V." userId="cec65424-fa15-4c7a-aafa-27d401f87550" providerId="ADAL" clId="{DDB3776D-1AB8-4D78-8D18-491146CDEB8B}" dt="2021-10-23T13:38:01.963" v="215" actId="26606"/>
          <ac:graphicFrameMkLst>
            <pc:docMk/>
            <pc:sldMk cId="3724089874" sldId="271"/>
            <ac:graphicFrameMk id="5" creationId="{3EB07AA9-DD16-4C5D-B1A5-8B2C779F2FE1}"/>
          </ac:graphicFrameMkLst>
        </pc:graphicFrameChg>
      </pc:sldChg>
      <pc:sldChg chg="addSp delSp modSp add mod setBg">
        <pc:chgData name="Pakhale, Kalyani V." userId="cec65424-fa15-4c7a-aafa-27d401f87550" providerId="ADAL" clId="{DDB3776D-1AB8-4D78-8D18-491146CDEB8B}" dt="2021-10-23T13:38:43.016" v="217" actId="26606"/>
        <pc:sldMkLst>
          <pc:docMk/>
          <pc:sldMk cId="1042359323" sldId="272"/>
        </pc:sldMkLst>
        <pc:spChg chg="del">
          <ac:chgData name="Pakhale, Kalyani V." userId="cec65424-fa15-4c7a-aafa-27d401f87550" providerId="ADAL" clId="{DDB3776D-1AB8-4D78-8D18-491146CDEB8B}" dt="2021-10-23T13:38:43.016" v="217" actId="26606"/>
          <ac:spMkLst>
            <pc:docMk/>
            <pc:sldMk cId="1042359323" sldId="272"/>
            <ac:spMk id="2" creationId="{49771D1E-D5B5-48C0-AD02-BE422F1CC31D}"/>
          </ac:spMkLst>
        </pc:spChg>
        <pc:spChg chg="del">
          <ac:chgData name="Pakhale, Kalyani V." userId="cec65424-fa15-4c7a-aafa-27d401f87550" providerId="ADAL" clId="{DDB3776D-1AB8-4D78-8D18-491146CDEB8B}" dt="2021-10-23T13:38:43.016" v="217" actId="26606"/>
          <ac:spMkLst>
            <pc:docMk/>
            <pc:sldMk cId="1042359323" sldId="272"/>
            <ac:spMk id="3" creationId="{CA4F40EB-BEB6-4FF5-B82F-6987287BAA93}"/>
          </ac:spMkLst>
        </pc:spChg>
        <pc:spChg chg="add">
          <ac:chgData name="Pakhale, Kalyani V." userId="cec65424-fa15-4c7a-aafa-27d401f87550" providerId="ADAL" clId="{DDB3776D-1AB8-4D78-8D18-491146CDEB8B}" dt="2021-10-23T13:38:43.016" v="217" actId="26606"/>
          <ac:spMkLst>
            <pc:docMk/>
            <pc:sldMk cId="1042359323" sldId="272"/>
            <ac:spMk id="10" creationId="{F3060C83-F051-4F0E-ABAD-AA0DFC48B218}"/>
          </ac:spMkLst>
        </pc:spChg>
        <pc:spChg chg="add">
          <ac:chgData name="Pakhale, Kalyani V." userId="cec65424-fa15-4c7a-aafa-27d401f87550" providerId="ADAL" clId="{DDB3776D-1AB8-4D78-8D18-491146CDEB8B}" dt="2021-10-23T13:38:43.016" v="217" actId="26606"/>
          <ac:spMkLst>
            <pc:docMk/>
            <pc:sldMk cId="1042359323" sldId="272"/>
            <ac:spMk id="12" creationId="{83C98ABE-055B-441F-B07E-44F97F083C39}"/>
          </ac:spMkLst>
        </pc:spChg>
        <pc:spChg chg="add">
          <ac:chgData name="Pakhale, Kalyani V." userId="cec65424-fa15-4c7a-aafa-27d401f87550" providerId="ADAL" clId="{DDB3776D-1AB8-4D78-8D18-491146CDEB8B}" dt="2021-10-23T13:38:43.016" v="217" actId="26606"/>
          <ac:spMkLst>
            <pc:docMk/>
            <pc:sldMk cId="1042359323" sldId="272"/>
            <ac:spMk id="14" creationId="{29FDB030-9B49-4CED-8CCD-4D99382388AC}"/>
          </ac:spMkLst>
        </pc:spChg>
        <pc:spChg chg="add">
          <ac:chgData name="Pakhale, Kalyani V." userId="cec65424-fa15-4c7a-aafa-27d401f87550" providerId="ADAL" clId="{DDB3776D-1AB8-4D78-8D18-491146CDEB8B}" dt="2021-10-23T13:38:43.016" v="217" actId="26606"/>
          <ac:spMkLst>
            <pc:docMk/>
            <pc:sldMk cId="1042359323" sldId="272"/>
            <ac:spMk id="16" creationId="{3783CA14-24A1-485C-8B30-D6A5D87987AD}"/>
          </ac:spMkLst>
        </pc:spChg>
        <pc:spChg chg="add">
          <ac:chgData name="Pakhale, Kalyani V." userId="cec65424-fa15-4c7a-aafa-27d401f87550" providerId="ADAL" clId="{DDB3776D-1AB8-4D78-8D18-491146CDEB8B}" dt="2021-10-23T13:38:43.016" v="217" actId="26606"/>
          <ac:spMkLst>
            <pc:docMk/>
            <pc:sldMk cId="1042359323" sldId="272"/>
            <ac:spMk id="18" creationId="{9A97C86A-04D6-40F7-AE84-31AB43E6A846}"/>
          </ac:spMkLst>
        </pc:spChg>
        <pc:spChg chg="add">
          <ac:chgData name="Pakhale, Kalyani V." userId="cec65424-fa15-4c7a-aafa-27d401f87550" providerId="ADAL" clId="{DDB3776D-1AB8-4D78-8D18-491146CDEB8B}" dt="2021-10-23T13:38:43.016" v="217" actId="26606"/>
          <ac:spMkLst>
            <pc:docMk/>
            <pc:sldMk cId="1042359323" sldId="272"/>
            <ac:spMk id="20" creationId="{FF9F2414-84E8-453E-B1F3-389FDE8192D9}"/>
          </ac:spMkLst>
        </pc:spChg>
        <pc:spChg chg="add">
          <ac:chgData name="Pakhale, Kalyani V." userId="cec65424-fa15-4c7a-aafa-27d401f87550" providerId="ADAL" clId="{DDB3776D-1AB8-4D78-8D18-491146CDEB8B}" dt="2021-10-23T13:38:43.016" v="217" actId="26606"/>
          <ac:spMkLst>
            <pc:docMk/>
            <pc:sldMk cId="1042359323" sldId="272"/>
            <ac:spMk id="22" creationId="{3ECA69A1-7536-43AC-85EF-C7106179F5ED}"/>
          </ac:spMkLst>
        </pc:spChg>
        <pc:picChg chg="add mod">
          <ac:chgData name="Pakhale, Kalyani V." userId="cec65424-fa15-4c7a-aafa-27d401f87550" providerId="ADAL" clId="{DDB3776D-1AB8-4D78-8D18-491146CDEB8B}" dt="2021-10-23T13:38:43.016" v="217" actId="26606"/>
          <ac:picMkLst>
            <pc:docMk/>
            <pc:sldMk cId="1042359323" sldId="272"/>
            <ac:picMk id="5" creationId="{49FBE32C-1476-4D11-8F3A-52774F0238EC}"/>
          </ac:picMkLst>
        </pc:picChg>
      </pc:sldChg>
      <pc:sldChg chg="addSp modSp add mod setBg">
        <pc:chgData name="Pakhale, Kalyani V." userId="cec65424-fa15-4c7a-aafa-27d401f87550" providerId="ADAL" clId="{DDB3776D-1AB8-4D78-8D18-491146CDEB8B}" dt="2021-10-23T15:43:05.490" v="314" actId="20577"/>
        <pc:sldMkLst>
          <pc:docMk/>
          <pc:sldMk cId="2464549820" sldId="273"/>
        </pc:sldMkLst>
        <pc:spChg chg="mod">
          <ac:chgData name="Pakhale, Kalyani V." userId="cec65424-fa15-4c7a-aafa-27d401f87550" providerId="ADAL" clId="{DDB3776D-1AB8-4D78-8D18-491146CDEB8B}" dt="2021-10-23T13:39:09.730" v="221" actId="26606"/>
          <ac:spMkLst>
            <pc:docMk/>
            <pc:sldMk cId="2464549820" sldId="273"/>
            <ac:spMk id="2" creationId="{49771D1E-D5B5-48C0-AD02-BE422F1CC31D}"/>
          </ac:spMkLst>
        </pc:spChg>
        <pc:spChg chg="mod">
          <ac:chgData name="Pakhale, Kalyani V." userId="cec65424-fa15-4c7a-aafa-27d401f87550" providerId="ADAL" clId="{DDB3776D-1AB8-4D78-8D18-491146CDEB8B}" dt="2021-10-23T15:43:05.490" v="314" actId="20577"/>
          <ac:spMkLst>
            <pc:docMk/>
            <pc:sldMk cId="2464549820" sldId="273"/>
            <ac:spMk id="3" creationId="{CA4F40EB-BEB6-4FF5-B82F-6987287BAA93}"/>
          </ac:spMkLst>
        </pc:spChg>
        <pc:spChg chg="add">
          <ac:chgData name="Pakhale, Kalyani V." userId="cec65424-fa15-4c7a-aafa-27d401f87550" providerId="ADAL" clId="{DDB3776D-1AB8-4D78-8D18-491146CDEB8B}" dt="2021-10-23T13:39:09.730" v="221" actId="26606"/>
          <ac:spMkLst>
            <pc:docMk/>
            <pc:sldMk cId="2464549820" sldId="273"/>
            <ac:spMk id="8" creationId="{827B839B-9ADE-406B-8590-F1CAEDED45A1}"/>
          </ac:spMkLst>
        </pc:spChg>
        <pc:spChg chg="add">
          <ac:chgData name="Pakhale, Kalyani V." userId="cec65424-fa15-4c7a-aafa-27d401f87550" providerId="ADAL" clId="{DDB3776D-1AB8-4D78-8D18-491146CDEB8B}" dt="2021-10-23T13:39:09.730" v="221" actId="26606"/>
          <ac:spMkLst>
            <pc:docMk/>
            <pc:sldMk cId="2464549820" sldId="273"/>
            <ac:spMk id="10" creationId="{CFE45BF0-46DB-408C-B5F7-7B11716805D4}"/>
          </ac:spMkLst>
        </pc:spChg>
        <pc:spChg chg="add">
          <ac:chgData name="Pakhale, Kalyani V." userId="cec65424-fa15-4c7a-aafa-27d401f87550" providerId="ADAL" clId="{DDB3776D-1AB8-4D78-8D18-491146CDEB8B}" dt="2021-10-23T13:39:09.730" v="221" actId="26606"/>
          <ac:spMkLst>
            <pc:docMk/>
            <pc:sldMk cId="2464549820" sldId="273"/>
            <ac:spMk id="12" creationId="{2AEBC8F2-97B1-41B4-93F1-2D289E197FBA}"/>
          </ac:spMkLst>
        </pc:spChg>
        <pc:spChg chg="add">
          <ac:chgData name="Pakhale, Kalyani V." userId="cec65424-fa15-4c7a-aafa-27d401f87550" providerId="ADAL" clId="{DDB3776D-1AB8-4D78-8D18-491146CDEB8B}" dt="2021-10-23T13:39:09.730" v="221" actId="26606"/>
          <ac:spMkLst>
            <pc:docMk/>
            <pc:sldMk cId="2464549820" sldId="273"/>
            <ac:spMk id="14" creationId="{472E3A19-F5D5-48FC-BB9C-48C2F68F598B}"/>
          </ac:spMkLst>
        </pc:spChg>
        <pc:spChg chg="add">
          <ac:chgData name="Pakhale, Kalyani V." userId="cec65424-fa15-4c7a-aafa-27d401f87550" providerId="ADAL" clId="{DDB3776D-1AB8-4D78-8D18-491146CDEB8B}" dt="2021-10-23T13:39:09.730" v="221" actId="26606"/>
          <ac:spMkLst>
            <pc:docMk/>
            <pc:sldMk cId="2464549820" sldId="273"/>
            <ac:spMk id="16" creationId="{7A62E32F-BB65-43A8-8EB5-92346890E549}"/>
          </ac:spMkLst>
        </pc:spChg>
        <pc:spChg chg="add">
          <ac:chgData name="Pakhale, Kalyani V." userId="cec65424-fa15-4c7a-aafa-27d401f87550" providerId="ADAL" clId="{DDB3776D-1AB8-4D78-8D18-491146CDEB8B}" dt="2021-10-23T13:39:09.730" v="221" actId="26606"/>
          <ac:spMkLst>
            <pc:docMk/>
            <pc:sldMk cId="2464549820" sldId="273"/>
            <ac:spMk id="18" creationId="{14E91B64-9FCC-451E-AFB4-A827D6329367}"/>
          </ac:spMkLst>
        </pc:spChg>
      </pc:sldChg>
      <pc:sldChg chg="addSp delSp modSp add mod setBg">
        <pc:chgData name="Pakhale, Kalyani V." userId="cec65424-fa15-4c7a-aafa-27d401f87550" providerId="ADAL" clId="{DDB3776D-1AB8-4D78-8D18-491146CDEB8B}" dt="2021-10-23T13:41:30.871" v="268" actId="255"/>
        <pc:sldMkLst>
          <pc:docMk/>
          <pc:sldMk cId="709078156" sldId="274"/>
        </pc:sldMkLst>
        <pc:spChg chg="mod">
          <ac:chgData name="Pakhale, Kalyani V." userId="cec65424-fa15-4c7a-aafa-27d401f87550" providerId="ADAL" clId="{DDB3776D-1AB8-4D78-8D18-491146CDEB8B}" dt="2021-10-23T13:41:10.614" v="261" actId="26606"/>
          <ac:spMkLst>
            <pc:docMk/>
            <pc:sldMk cId="709078156" sldId="274"/>
            <ac:spMk id="2" creationId="{49771D1E-D5B5-48C0-AD02-BE422F1CC31D}"/>
          </ac:spMkLst>
        </pc:spChg>
        <pc:spChg chg="add del mod">
          <ac:chgData name="Pakhale, Kalyani V." userId="cec65424-fa15-4c7a-aafa-27d401f87550" providerId="ADAL" clId="{DDB3776D-1AB8-4D78-8D18-491146CDEB8B}" dt="2021-10-23T13:39:41.759" v="235" actId="26606"/>
          <ac:spMkLst>
            <pc:docMk/>
            <pc:sldMk cId="709078156" sldId="274"/>
            <ac:spMk id="3" creationId="{CA4F40EB-BEB6-4FF5-B82F-6987287BAA93}"/>
          </ac:spMkLst>
        </pc:spChg>
        <pc:spChg chg="add del">
          <ac:chgData name="Pakhale, Kalyani V." userId="cec65424-fa15-4c7a-aafa-27d401f87550" providerId="ADAL" clId="{DDB3776D-1AB8-4D78-8D18-491146CDEB8B}" dt="2021-10-23T13:39:37.636" v="230" actId="26606"/>
          <ac:spMkLst>
            <pc:docMk/>
            <pc:sldMk cId="709078156" sldId="274"/>
            <ac:spMk id="8" creationId="{827B839B-9ADE-406B-8590-F1CAEDED45A1}"/>
          </ac:spMkLst>
        </pc:spChg>
        <pc:spChg chg="add del">
          <ac:chgData name="Pakhale, Kalyani V." userId="cec65424-fa15-4c7a-aafa-27d401f87550" providerId="ADAL" clId="{DDB3776D-1AB8-4D78-8D18-491146CDEB8B}" dt="2021-10-23T13:39:35.379" v="228" actId="26606"/>
          <ac:spMkLst>
            <pc:docMk/>
            <pc:sldMk cId="709078156" sldId="274"/>
            <ac:spMk id="9" creationId="{B819A166-7571-4003-A6B8-B62034C3ED30}"/>
          </ac:spMkLst>
        </pc:spChg>
        <pc:spChg chg="add del">
          <ac:chgData name="Pakhale, Kalyani V." userId="cec65424-fa15-4c7a-aafa-27d401f87550" providerId="ADAL" clId="{DDB3776D-1AB8-4D78-8D18-491146CDEB8B}" dt="2021-10-23T13:39:37.636" v="230" actId="26606"/>
          <ac:spMkLst>
            <pc:docMk/>
            <pc:sldMk cId="709078156" sldId="274"/>
            <ac:spMk id="10" creationId="{CFE45BF0-46DB-408C-B5F7-7B11716805D4}"/>
          </ac:spMkLst>
        </pc:spChg>
        <pc:spChg chg="add del">
          <ac:chgData name="Pakhale, Kalyani V." userId="cec65424-fa15-4c7a-aafa-27d401f87550" providerId="ADAL" clId="{DDB3776D-1AB8-4D78-8D18-491146CDEB8B}" dt="2021-10-23T13:39:37.636" v="230" actId="26606"/>
          <ac:spMkLst>
            <pc:docMk/>
            <pc:sldMk cId="709078156" sldId="274"/>
            <ac:spMk id="11" creationId="{CA4F40EB-BEB6-4FF5-B82F-6987287BAA93}"/>
          </ac:spMkLst>
        </pc:spChg>
        <pc:spChg chg="add del">
          <ac:chgData name="Pakhale, Kalyani V." userId="cec65424-fa15-4c7a-aafa-27d401f87550" providerId="ADAL" clId="{DDB3776D-1AB8-4D78-8D18-491146CDEB8B}" dt="2021-10-23T13:39:37.636" v="230" actId="26606"/>
          <ac:spMkLst>
            <pc:docMk/>
            <pc:sldMk cId="709078156" sldId="274"/>
            <ac:spMk id="12" creationId="{2AEBC8F2-97B1-41B4-93F1-2D289E197FBA}"/>
          </ac:spMkLst>
        </pc:spChg>
        <pc:spChg chg="add del">
          <ac:chgData name="Pakhale, Kalyani V." userId="cec65424-fa15-4c7a-aafa-27d401f87550" providerId="ADAL" clId="{DDB3776D-1AB8-4D78-8D18-491146CDEB8B}" dt="2021-10-23T13:39:37.636" v="230" actId="26606"/>
          <ac:spMkLst>
            <pc:docMk/>
            <pc:sldMk cId="709078156" sldId="274"/>
            <ac:spMk id="14" creationId="{472E3A19-F5D5-48FC-BB9C-48C2F68F598B}"/>
          </ac:spMkLst>
        </pc:spChg>
        <pc:spChg chg="add del">
          <ac:chgData name="Pakhale, Kalyani V." userId="cec65424-fa15-4c7a-aafa-27d401f87550" providerId="ADAL" clId="{DDB3776D-1AB8-4D78-8D18-491146CDEB8B}" dt="2021-10-23T13:39:37.636" v="230" actId="26606"/>
          <ac:spMkLst>
            <pc:docMk/>
            <pc:sldMk cId="709078156" sldId="274"/>
            <ac:spMk id="16" creationId="{7A62E32F-BB65-43A8-8EB5-92346890E549}"/>
          </ac:spMkLst>
        </pc:spChg>
        <pc:spChg chg="add del">
          <ac:chgData name="Pakhale, Kalyani V." userId="cec65424-fa15-4c7a-aafa-27d401f87550" providerId="ADAL" clId="{DDB3776D-1AB8-4D78-8D18-491146CDEB8B}" dt="2021-10-23T13:39:37.636" v="230" actId="26606"/>
          <ac:spMkLst>
            <pc:docMk/>
            <pc:sldMk cId="709078156" sldId="274"/>
            <ac:spMk id="18" creationId="{14E91B64-9FCC-451E-AFB4-A827D6329367}"/>
          </ac:spMkLst>
        </pc:spChg>
        <pc:spChg chg="add del">
          <ac:chgData name="Pakhale, Kalyani V." userId="cec65424-fa15-4c7a-aafa-27d401f87550" providerId="ADAL" clId="{DDB3776D-1AB8-4D78-8D18-491146CDEB8B}" dt="2021-10-23T13:39:39.423" v="232" actId="26606"/>
          <ac:spMkLst>
            <pc:docMk/>
            <pc:sldMk cId="709078156" sldId="274"/>
            <ac:spMk id="20" creationId="{1BE4F293-0A40-4AA3-8747-1C7D9F3EEABB}"/>
          </ac:spMkLst>
        </pc:spChg>
        <pc:spChg chg="add del">
          <ac:chgData name="Pakhale, Kalyani V." userId="cec65424-fa15-4c7a-aafa-27d401f87550" providerId="ADAL" clId="{DDB3776D-1AB8-4D78-8D18-491146CDEB8B}" dt="2021-10-23T13:39:41.752" v="234" actId="26606"/>
          <ac:spMkLst>
            <pc:docMk/>
            <pc:sldMk cId="709078156" sldId="274"/>
            <ac:spMk id="27" creationId="{100EDD19-6802-4EC3-95CE-CFFAB042CFD6}"/>
          </ac:spMkLst>
        </pc:spChg>
        <pc:spChg chg="add del">
          <ac:chgData name="Pakhale, Kalyani V." userId="cec65424-fa15-4c7a-aafa-27d401f87550" providerId="ADAL" clId="{DDB3776D-1AB8-4D78-8D18-491146CDEB8B}" dt="2021-10-23T13:39:41.752" v="234" actId="26606"/>
          <ac:spMkLst>
            <pc:docMk/>
            <pc:sldMk cId="709078156" sldId="274"/>
            <ac:spMk id="28" creationId="{DB17E863-922E-4C26-BD64-E8FD41D28661}"/>
          </ac:spMkLst>
        </pc:spChg>
        <pc:spChg chg="add del">
          <ac:chgData name="Pakhale, Kalyani V." userId="cec65424-fa15-4c7a-aafa-27d401f87550" providerId="ADAL" clId="{DDB3776D-1AB8-4D78-8D18-491146CDEB8B}" dt="2021-10-23T13:39:41.752" v="234" actId="26606"/>
          <ac:spMkLst>
            <pc:docMk/>
            <pc:sldMk cId="709078156" sldId="274"/>
            <ac:spMk id="29" creationId="{CA4F40EB-BEB6-4FF5-B82F-6987287BAA93}"/>
          </ac:spMkLst>
        </pc:spChg>
        <pc:spChg chg="add del">
          <ac:chgData name="Pakhale, Kalyani V." userId="cec65424-fa15-4c7a-aafa-27d401f87550" providerId="ADAL" clId="{DDB3776D-1AB8-4D78-8D18-491146CDEB8B}" dt="2021-10-23T13:40:55.270" v="252" actId="26606"/>
          <ac:spMkLst>
            <pc:docMk/>
            <pc:sldMk cId="709078156" sldId="274"/>
            <ac:spMk id="31" creationId="{6A1473A6-3F22-483E-8A30-80B9D2B14592}"/>
          </ac:spMkLst>
        </pc:spChg>
        <pc:spChg chg="add del mod">
          <ac:chgData name="Pakhale, Kalyani V." userId="cec65424-fa15-4c7a-aafa-27d401f87550" providerId="ADAL" clId="{DDB3776D-1AB8-4D78-8D18-491146CDEB8B}" dt="2021-10-23T13:40:55.270" v="252" actId="26606"/>
          <ac:spMkLst>
            <pc:docMk/>
            <pc:sldMk cId="709078156" sldId="274"/>
            <ac:spMk id="35" creationId="{CA4F40EB-BEB6-4FF5-B82F-6987287BAA93}"/>
          </ac:spMkLst>
        </pc:spChg>
        <pc:spChg chg="add del">
          <ac:chgData name="Pakhale, Kalyani V." userId="cec65424-fa15-4c7a-aafa-27d401f87550" providerId="ADAL" clId="{DDB3776D-1AB8-4D78-8D18-491146CDEB8B}" dt="2021-10-23T13:40:51.171" v="247" actId="26606"/>
          <ac:spMkLst>
            <pc:docMk/>
            <pc:sldMk cId="709078156" sldId="274"/>
            <ac:spMk id="38" creationId="{2B566528-1B12-4246-9431-5C2D7D081168}"/>
          </ac:spMkLst>
        </pc:spChg>
        <pc:spChg chg="add del">
          <ac:chgData name="Pakhale, Kalyani V." userId="cec65424-fa15-4c7a-aafa-27d401f87550" providerId="ADAL" clId="{DDB3776D-1AB8-4D78-8D18-491146CDEB8B}" dt="2021-10-23T13:40:52.632" v="249" actId="26606"/>
          <ac:spMkLst>
            <pc:docMk/>
            <pc:sldMk cId="709078156" sldId="274"/>
            <ac:spMk id="40" creationId="{76EFD3D9-44F0-4267-BCC1-1613E79D8274}"/>
          </ac:spMkLst>
        </pc:spChg>
        <pc:spChg chg="add del">
          <ac:chgData name="Pakhale, Kalyani V." userId="cec65424-fa15-4c7a-aafa-27d401f87550" providerId="ADAL" clId="{DDB3776D-1AB8-4D78-8D18-491146CDEB8B}" dt="2021-10-23T13:40:29.507" v="239" actId="26606"/>
          <ac:spMkLst>
            <pc:docMk/>
            <pc:sldMk cId="709078156" sldId="274"/>
            <ac:spMk id="41" creationId="{B819A166-7571-4003-A6B8-B62034C3ED30}"/>
          </ac:spMkLst>
        </pc:spChg>
        <pc:spChg chg="add del">
          <ac:chgData name="Pakhale, Kalyani V." userId="cec65424-fa15-4c7a-aafa-27d401f87550" providerId="ADAL" clId="{DDB3776D-1AB8-4D78-8D18-491146CDEB8B}" dt="2021-10-23T13:40:52.632" v="249" actId="26606"/>
          <ac:spMkLst>
            <pc:docMk/>
            <pc:sldMk cId="709078156" sldId="274"/>
            <ac:spMk id="42" creationId="{A779A851-95D6-41AF-937A-B0E4B7F6FA8D}"/>
          </ac:spMkLst>
        </pc:spChg>
        <pc:spChg chg="add del">
          <ac:chgData name="Pakhale, Kalyani V." userId="cec65424-fa15-4c7a-aafa-27d401f87550" providerId="ADAL" clId="{DDB3776D-1AB8-4D78-8D18-491146CDEB8B}" dt="2021-10-23T13:40:51.171" v="247" actId="26606"/>
          <ac:spMkLst>
            <pc:docMk/>
            <pc:sldMk cId="709078156" sldId="274"/>
            <ac:spMk id="43" creationId="{2E80C965-DB6D-4F81-9E9E-B027384D0BD6}"/>
          </ac:spMkLst>
        </pc:spChg>
        <pc:spChg chg="add del">
          <ac:chgData name="Pakhale, Kalyani V." userId="cec65424-fa15-4c7a-aafa-27d401f87550" providerId="ADAL" clId="{DDB3776D-1AB8-4D78-8D18-491146CDEB8B}" dt="2021-10-23T13:40:52.632" v="249" actId="26606"/>
          <ac:spMkLst>
            <pc:docMk/>
            <pc:sldMk cId="709078156" sldId="274"/>
            <ac:spMk id="44" creationId="{953FB2E7-B6CB-429C-81EB-D9516D6D5C8D}"/>
          </ac:spMkLst>
        </pc:spChg>
        <pc:spChg chg="add del">
          <ac:chgData name="Pakhale, Kalyani V." userId="cec65424-fa15-4c7a-aafa-27d401f87550" providerId="ADAL" clId="{DDB3776D-1AB8-4D78-8D18-491146CDEB8B}" dt="2021-10-23T13:40:51.171" v="247" actId="26606"/>
          <ac:spMkLst>
            <pc:docMk/>
            <pc:sldMk cId="709078156" sldId="274"/>
            <ac:spMk id="45" creationId="{A580F890-B085-4E95-96AA-55AEBEC5CE6E}"/>
          </ac:spMkLst>
        </pc:spChg>
        <pc:spChg chg="add del">
          <ac:chgData name="Pakhale, Kalyani V." userId="cec65424-fa15-4c7a-aafa-27d401f87550" providerId="ADAL" clId="{DDB3776D-1AB8-4D78-8D18-491146CDEB8B}" dt="2021-10-23T13:40:52.632" v="249" actId="26606"/>
          <ac:spMkLst>
            <pc:docMk/>
            <pc:sldMk cId="709078156" sldId="274"/>
            <ac:spMk id="46" creationId="{2EC40DB1-B719-4A13-9A4D-0966B4B27866}"/>
          </ac:spMkLst>
        </pc:spChg>
        <pc:spChg chg="add del">
          <ac:chgData name="Pakhale, Kalyani V." userId="cec65424-fa15-4c7a-aafa-27d401f87550" providerId="ADAL" clId="{DDB3776D-1AB8-4D78-8D18-491146CDEB8B}" dt="2021-10-23T13:40:51.171" v="247" actId="26606"/>
          <ac:spMkLst>
            <pc:docMk/>
            <pc:sldMk cId="709078156" sldId="274"/>
            <ac:spMk id="47" creationId="{D3F51FEB-38FB-4F6C-9F7B-2F2AFAB65463}"/>
          </ac:spMkLst>
        </pc:spChg>
        <pc:spChg chg="add del">
          <ac:chgData name="Pakhale, Kalyani V." userId="cec65424-fa15-4c7a-aafa-27d401f87550" providerId="ADAL" clId="{DDB3776D-1AB8-4D78-8D18-491146CDEB8B}" dt="2021-10-23T13:40:52.632" v="249" actId="26606"/>
          <ac:spMkLst>
            <pc:docMk/>
            <pc:sldMk cId="709078156" sldId="274"/>
            <ac:spMk id="48" creationId="{82211336-CFF3-412D-868A-6679C1004C45}"/>
          </ac:spMkLst>
        </pc:spChg>
        <pc:spChg chg="add del">
          <ac:chgData name="Pakhale, Kalyani V." userId="cec65424-fa15-4c7a-aafa-27d401f87550" providerId="ADAL" clId="{DDB3776D-1AB8-4D78-8D18-491146CDEB8B}" dt="2021-10-23T13:40:51.171" v="247" actId="26606"/>
          <ac:spMkLst>
            <pc:docMk/>
            <pc:sldMk cId="709078156" sldId="274"/>
            <ac:spMk id="49" creationId="{1E547BA6-BAE0-43BB-A7CA-60F69CE252F0}"/>
          </ac:spMkLst>
        </pc:spChg>
        <pc:spChg chg="add del">
          <ac:chgData name="Pakhale, Kalyani V." userId="cec65424-fa15-4c7a-aafa-27d401f87550" providerId="ADAL" clId="{DDB3776D-1AB8-4D78-8D18-491146CDEB8B}" dt="2021-10-23T13:41:10.614" v="261" actId="26606"/>
          <ac:spMkLst>
            <pc:docMk/>
            <pc:sldMk cId="709078156" sldId="274"/>
            <ac:spMk id="50" creationId="{14E91B64-9FCC-451E-AFB4-A827D6329367}"/>
          </ac:spMkLst>
        </pc:spChg>
        <pc:spChg chg="add del">
          <ac:chgData name="Pakhale, Kalyani V." userId="cec65424-fa15-4c7a-aafa-27d401f87550" providerId="ADAL" clId="{DDB3776D-1AB8-4D78-8D18-491146CDEB8B}" dt="2021-10-23T13:40:52.632" v="249" actId="26606"/>
          <ac:spMkLst>
            <pc:docMk/>
            <pc:sldMk cId="709078156" sldId="274"/>
            <ac:spMk id="51" creationId="{CA4F40EB-BEB6-4FF5-B82F-6987287BAA93}"/>
          </ac:spMkLst>
        </pc:spChg>
        <pc:spChg chg="add del">
          <ac:chgData name="Pakhale, Kalyani V." userId="cec65424-fa15-4c7a-aafa-27d401f87550" providerId="ADAL" clId="{DDB3776D-1AB8-4D78-8D18-491146CDEB8B}" dt="2021-10-23T13:40:55.258" v="251" actId="26606"/>
          <ac:spMkLst>
            <pc:docMk/>
            <pc:sldMk cId="709078156" sldId="274"/>
            <ac:spMk id="53" creationId="{2B566528-1B12-4246-9431-5C2D7D081168}"/>
          </ac:spMkLst>
        </pc:spChg>
        <pc:spChg chg="add del">
          <ac:chgData name="Pakhale, Kalyani V." userId="cec65424-fa15-4c7a-aafa-27d401f87550" providerId="ADAL" clId="{DDB3776D-1AB8-4D78-8D18-491146CDEB8B}" dt="2021-10-23T13:40:55.258" v="251" actId="26606"/>
          <ac:spMkLst>
            <pc:docMk/>
            <pc:sldMk cId="709078156" sldId="274"/>
            <ac:spMk id="54" creationId="{2E80C965-DB6D-4F81-9E9E-B027384D0BD6}"/>
          </ac:spMkLst>
        </pc:spChg>
        <pc:spChg chg="add del">
          <ac:chgData name="Pakhale, Kalyani V." userId="cec65424-fa15-4c7a-aafa-27d401f87550" providerId="ADAL" clId="{DDB3776D-1AB8-4D78-8D18-491146CDEB8B}" dt="2021-10-23T13:40:55.258" v="251" actId="26606"/>
          <ac:spMkLst>
            <pc:docMk/>
            <pc:sldMk cId="709078156" sldId="274"/>
            <ac:spMk id="55" creationId="{A580F890-B085-4E95-96AA-55AEBEC5CE6E}"/>
          </ac:spMkLst>
        </pc:spChg>
        <pc:spChg chg="add del">
          <ac:chgData name="Pakhale, Kalyani V." userId="cec65424-fa15-4c7a-aafa-27d401f87550" providerId="ADAL" clId="{DDB3776D-1AB8-4D78-8D18-491146CDEB8B}" dt="2021-10-23T13:40:55.258" v="251" actId="26606"/>
          <ac:spMkLst>
            <pc:docMk/>
            <pc:sldMk cId="709078156" sldId="274"/>
            <ac:spMk id="56" creationId="{D3F51FEB-38FB-4F6C-9F7B-2F2AFAB65463}"/>
          </ac:spMkLst>
        </pc:spChg>
        <pc:spChg chg="add del">
          <ac:chgData name="Pakhale, Kalyani V." userId="cec65424-fa15-4c7a-aafa-27d401f87550" providerId="ADAL" clId="{DDB3776D-1AB8-4D78-8D18-491146CDEB8B}" dt="2021-10-23T13:40:55.258" v="251" actId="26606"/>
          <ac:spMkLst>
            <pc:docMk/>
            <pc:sldMk cId="709078156" sldId="274"/>
            <ac:spMk id="57" creationId="{1E547BA6-BAE0-43BB-A7CA-60F69CE252F0}"/>
          </ac:spMkLst>
        </pc:spChg>
        <pc:spChg chg="add del">
          <ac:chgData name="Pakhale, Kalyani V." userId="cec65424-fa15-4c7a-aafa-27d401f87550" providerId="ADAL" clId="{DDB3776D-1AB8-4D78-8D18-491146CDEB8B}" dt="2021-10-23T13:41:10.614" v="261" actId="26606"/>
          <ac:spMkLst>
            <pc:docMk/>
            <pc:sldMk cId="709078156" sldId="274"/>
            <ac:spMk id="60" creationId="{827B839B-9ADE-406B-8590-F1CAEDED45A1}"/>
          </ac:spMkLst>
        </pc:spChg>
        <pc:spChg chg="add del">
          <ac:chgData name="Pakhale, Kalyani V." userId="cec65424-fa15-4c7a-aafa-27d401f87550" providerId="ADAL" clId="{DDB3776D-1AB8-4D78-8D18-491146CDEB8B}" dt="2021-10-23T13:41:10.614" v="261" actId="26606"/>
          <ac:spMkLst>
            <pc:docMk/>
            <pc:sldMk cId="709078156" sldId="274"/>
            <ac:spMk id="61" creationId="{CFE45BF0-46DB-408C-B5F7-7B11716805D4}"/>
          </ac:spMkLst>
        </pc:spChg>
        <pc:spChg chg="add del">
          <ac:chgData name="Pakhale, Kalyani V." userId="cec65424-fa15-4c7a-aafa-27d401f87550" providerId="ADAL" clId="{DDB3776D-1AB8-4D78-8D18-491146CDEB8B}" dt="2021-10-23T13:41:10.614" v="261" actId="26606"/>
          <ac:spMkLst>
            <pc:docMk/>
            <pc:sldMk cId="709078156" sldId="274"/>
            <ac:spMk id="62" creationId="{2AEBC8F2-97B1-41B4-93F1-2D289E197FBA}"/>
          </ac:spMkLst>
        </pc:spChg>
        <pc:spChg chg="add del">
          <ac:chgData name="Pakhale, Kalyani V." userId="cec65424-fa15-4c7a-aafa-27d401f87550" providerId="ADAL" clId="{DDB3776D-1AB8-4D78-8D18-491146CDEB8B}" dt="2021-10-23T13:41:10.614" v="261" actId="26606"/>
          <ac:spMkLst>
            <pc:docMk/>
            <pc:sldMk cId="709078156" sldId="274"/>
            <ac:spMk id="63" creationId="{472E3A19-F5D5-48FC-BB9C-48C2F68F598B}"/>
          </ac:spMkLst>
        </pc:spChg>
        <pc:spChg chg="add del">
          <ac:chgData name="Pakhale, Kalyani V." userId="cec65424-fa15-4c7a-aafa-27d401f87550" providerId="ADAL" clId="{DDB3776D-1AB8-4D78-8D18-491146CDEB8B}" dt="2021-10-23T13:41:10.614" v="261" actId="26606"/>
          <ac:spMkLst>
            <pc:docMk/>
            <pc:sldMk cId="709078156" sldId="274"/>
            <ac:spMk id="64" creationId="{7A62E32F-BB65-43A8-8EB5-92346890E549}"/>
          </ac:spMkLst>
        </pc:spChg>
        <pc:spChg chg="add del mod">
          <ac:chgData name="Pakhale, Kalyani V." userId="cec65424-fa15-4c7a-aafa-27d401f87550" providerId="ADAL" clId="{DDB3776D-1AB8-4D78-8D18-491146CDEB8B}" dt="2021-10-23T13:41:10.614" v="261" actId="26606"/>
          <ac:spMkLst>
            <pc:docMk/>
            <pc:sldMk cId="709078156" sldId="274"/>
            <ac:spMk id="65" creationId="{CA4F40EB-BEB6-4FF5-B82F-6987287BAA93}"/>
          </ac:spMkLst>
        </pc:spChg>
        <pc:spChg chg="add del">
          <ac:chgData name="Pakhale, Kalyani V." userId="cec65424-fa15-4c7a-aafa-27d401f87550" providerId="ADAL" clId="{DDB3776D-1AB8-4D78-8D18-491146CDEB8B}" dt="2021-10-23T13:41:08.271" v="258" actId="26606"/>
          <ac:spMkLst>
            <pc:docMk/>
            <pc:sldMk cId="709078156" sldId="274"/>
            <ac:spMk id="70" creationId="{76EFD3D9-44F0-4267-BCC1-1613E79D8274}"/>
          </ac:spMkLst>
        </pc:spChg>
        <pc:spChg chg="add del">
          <ac:chgData name="Pakhale, Kalyani V." userId="cec65424-fa15-4c7a-aafa-27d401f87550" providerId="ADAL" clId="{DDB3776D-1AB8-4D78-8D18-491146CDEB8B}" dt="2021-10-23T13:41:06.719" v="256" actId="26606"/>
          <ac:spMkLst>
            <pc:docMk/>
            <pc:sldMk cId="709078156" sldId="274"/>
            <ac:spMk id="71" creationId="{B819A166-7571-4003-A6B8-B62034C3ED30}"/>
          </ac:spMkLst>
        </pc:spChg>
        <pc:spChg chg="add del">
          <ac:chgData name="Pakhale, Kalyani V." userId="cec65424-fa15-4c7a-aafa-27d401f87550" providerId="ADAL" clId="{DDB3776D-1AB8-4D78-8D18-491146CDEB8B}" dt="2021-10-23T13:41:08.271" v="258" actId="26606"/>
          <ac:spMkLst>
            <pc:docMk/>
            <pc:sldMk cId="709078156" sldId="274"/>
            <ac:spMk id="72" creationId="{A779A851-95D6-41AF-937A-B0E4B7F6FA8D}"/>
          </ac:spMkLst>
        </pc:spChg>
        <pc:spChg chg="add del">
          <ac:chgData name="Pakhale, Kalyani V." userId="cec65424-fa15-4c7a-aafa-27d401f87550" providerId="ADAL" clId="{DDB3776D-1AB8-4D78-8D18-491146CDEB8B}" dt="2021-10-23T13:41:08.271" v="258" actId="26606"/>
          <ac:spMkLst>
            <pc:docMk/>
            <pc:sldMk cId="709078156" sldId="274"/>
            <ac:spMk id="73" creationId="{CA4F40EB-BEB6-4FF5-B82F-6987287BAA93}"/>
          </ac:spMkLst>
        </pc:spChg>
        <pc:spChg chg="add del">
          <ac:chgData name="Pakhale, Kalyani V." userId="cec65424-fa15-4c7a-aafa-27d401f87550" providerId="ADAL" clId="{DDB3776D-1AB8-4D78-8D18-491146CDEB8B}" dt="2021-10-23T13:41:08.271" v="258" actId="26606"/>
          <ac:spMkLst>
            <pc:docMk/>
            <pc:sldMk cId="709078156" sldId="274"/>
            <ac:spMk id="74" creationId="{953FB2E7-B6CB-429C-81EB-D9516D6D5C8D}"/>
          </ac:spMkLst>
        </pc:spChg>
        <pc:spChg chg="add del">
          <ac:chgData name="Pakhale, Kalyani V." userId="cec65424-fa15-4c7a-aafa-27d401f87550" providerId="ADAL" clId="{DDB3776D-1AB8-4D78-8D18-491146CDEB8B}" dt="2021-10-23T13:41:08.271" v="258" actId="26606"/>
          <ac:spMkLst>
            <pc:docMk/>
            <pc:sldMk cId="709078156" sldId="274"/>
            <ac:spMk id="76" creationId="{2EC40DB1-B719-4A13-9A4D-0966B4B27866}"/>
          </ac:spMkLst>
        </pc:spChg>
        <pc:spChg chg="add del">
          <ac:chgData name="Pakhale, Kalyani V." userId="cec65424-fa15-4c7a-aafa-27d401f87550" providerId="ADAL" clId="{DDB3776D-1AB8-4D78-8D18-491146CDEB8B}" dt="2021-10-23T13:41:08.271" v="258" actId="26606"/>
          <ac:spMkLst>
            <pc:docMk/>
            <pc:sldMk cId="709078156" sldId="274"/>
            <ac:spMk id="78" creationId="{82211336-CFF3-412D-868A-6679C1004C45}"/>
          </ac:spMkLst>
        </pc:spChg>
        <pc:spChg chg="add del">
          <ac:chgData name="Pakhale, Kalyani V." userId="cec65424-fa15-4c7a-aafa-27d401f87550" providerId="ADAL" clId="{DDB3776D-1AB8-4D78-8D18-491146CDEB8B}" dt="2021-10-23T13:41:10.603" v="260" actId="26606"/>
          <ac:spMkLst>
            <pc:docMk/>
            <pc:sldMk cId="709078156" sldId="274"/>
            <ac:spMk id="80" creationId="{14E91B64-9FCC-451E-AFB4-A827D6329367}"/>
          </ac:spMkLst>
        </pc:spChg>
        <pc:spChg chg="add del">
          <ac:chgData name="Pakhale, Kalyani V." userId="cec65424-fa15-4c7a-aafa-27d401f87550" providerId="ADAL" clId="{DDB3776D-1AB8-4D78-8D18-491146CDEB8B}" dt="2021-10-23T13:41:10.603" v="260" actId="26606"/>
          <ac:spMkLst>
            <pc:docMk/>
            <pc:sldMk cId="709078156" sldId="274"/>
            <ac:spMk id="81" creationId="{827B839B-9ADE-406B-8590-F1CAEDED45A1}"/>
          </ac:spMkLst>
        </pc:spChg>
        <pc:spChg chg="add del">
          <ac:chgData name="Pakhale, Kalyani V." userId="cec65424-fa15-4c7a-aafa-27d401f87550" providerId="ADAL" clId="{DDB3776D-1AB8-4D78-8D18-491146CDEB8B}" dt="2021-10-23T13:41:10.603" v="260" actId="26606"/>
          <ac:spMkLst>
            <pc:docMk/>
            <pc:sldMk cId="709078156" sldId="274"/>
            <ac:spMk id="82" creationId="{CFE45BF0-46DB-408C-B5F7-7B11716805D4}"/>
          </ac:spMkLst>
        </pc:spChg>
        <pc:spChg chg="add del">
          <ac:chgData name="Pakhale, Kalyani V." userId="cec65424-fa15-4c7a-aafa-27d401f87550" providerId="ADAL" clId="{DDB3776D-1AB8-4D78-8D18-491146CDEB8B}" dt="2021-10-23T13:41:10.603" v="260" actId="26606"/>
          <ac:spMkLst>
            <pc:docMk/>
            <pc:sldMk cId="709078156" sldId="274"/>
            <ac:spMk id="83" creationId="{2AEBC8F2-97B1-41B4-93F1-2D289E197FBA}"/>
          </ac:spMkLst>
        </pc:spChg>
        <pc:spChg chg="add del">
          <ac:chgData name="Pakhale, Kalyani V." userId="cec65424-fa15-4c7a-aafa-27d401f87550" providerId="ADAL" clId="{DDB3776D-1AB8-4D78-8D18-491146CDEB8B}" dt="2021-10-23T13:41:10.603" v="260" actId="26606"/>
          <ac:spMkLst>
            <pc:docMk/>
            <pc:sldMk cId="709078156" sldId="274"/>
            <ac:spMk id="84" creationId="{472E3A19-F5D5-48FC-BB9C-48C2F68F598B}"/>
          </ac:spMkLst>
        </pc:spChg>
        <pc:spChg chg="add del">
          <ac:chgData name="Pakhale, Kalyani V." userId="cec65424-fa15-4c7a-aafa-27d401f87550" providerId="ADAL" clId="{DDB3776D-1AB8-4D78-8D18-491146CDEB8B}" dt="2021-10-23T13:41:10.603" v="260" actId="26606"/>
          <ac:spMkLst>
            <pc:docMk/>
            <pc:sldMk cId="709078156" sldId="274"/>
            <ac:spMk id="85" creationId="{7A62E32F-BB65-43A8-8EB5-92346890E549}"/>
          </ac:spMkLst>
        </pc:spChg>
        <pc:spChg chg="add del">
          <ac:chgData name="Pakhale, Kalyani V." userId="cec65424-fa15-4c7a-aafa-27d401f87550" providerId="ADAL" clId="{DDB3776D-1AB8-4D78-8D18-491146CDEB8B}" dt="2021-10-23T13:41:10.603" v="260" actId="26606"/>
          <ac:spMkLst>
            <pc:docMk/>
            <pc:sldMk cId="709078156" sldId="274"/>
            <ac:spMk id="86" creationId="{CA4F40EB-BEB6-4FF5-B82F-6987287BAA93}"/>
          </ac:spMkLst>
        </pc:spChg>
        <pc:spChg chg="add">
          <ac:chgData name="Pakhale, Kalyani V." userId="cec65424-fa15-4c7a-aafa-27d401f87550" providerId="ADAL" clId="{DDB3776D-1AB8-4D78-8D18-491146CDEB8B}" dt="2021-10-23T13:41:10.614" v="261" actId="26606"/>
          <ac:spMkLst>
            <pc:docMk/>
            <pc:sldMk cId="709078156" sldId="274"/>
            <ac:spMk id="88" creationId="{2B566528-1B12-4246-9431-5C2D7D081168}"/>
          </ac:spMkLst>
        </pc:spChg>
        <pc:spChg chg="add mod">
          <ac:chgData name="Pakhale, Kalyani V." userId="cec65424-fa15-4c7a-aafa-27d401f87550" providerId="ADAL" clId="{DDB3776D-1AB8-4D78-8D18-491146CDEB8B}" dt="2021-10-23T13:41:30.871" v="268" actId="255"/>
          <ac:spMkLst>
            <pc:docMk/>
            <pc:sldMk cId="709078156" sldId="274"/>
            <ac:spMk id="89" creationId="{CA4F40EB-BEB6-4FF5-B82F-6987287BAA93}"/>
          </ac:spMkLst>
        </pc:spChg>
        <pc:spChg chg="add">
          <ac:chgData name="Pakhale, Kalyani V." userId="cec65424-fa15-4c7a-aafa-27d401f87550" providerId="ADAL" clId="{DDB3776D-1AB8-4D78-8D18-491146CDEB8B}" dt="2021-10-23T13:41:10.614" v="261" actId="26606"/>
          <ac:spMkLst>
            <pc:docMk/>
            <pc:sldMk cId="709078156" sldId="274"/>
            <ac:spMk id="90" creationId="{2E80C965-DB6D-4F81-9E9E-B027384D0BD6}"/>
          </ac:spMkLst>
        </pc:spChg>
        <pc:spChg chg="add">
          <ac:chgData name="Pakhale, Kalyani V." userId="cec65424-fa15-4c7a-aafa-27d401f87550" providerId="ADAL" clId="{DDB3776D-1AB8-4D78-8D18-491146CDEB8B}" dt="2021-10-23T13:41:10.614" v="261" actId="26606"/>
          <ac:spMkLst>
            <pc:docMk/>
            <pc:sldMk cId="709078156" sldId="274"/>
            <ac:spMk id="91" creationId="{A580F890-B085-4E95-96AA-55AEBEC5CE6E}"/>
          </ac:spMkLst>
        </pc:spChg>
        <pc:spChg chg="add">
          <ac:chgData name="Pakhale, Kalyani V." userId="cec65424-fa15-4c7a-aafa-27d401f87550" providerId="ADAL" clId="{DDB3776D-1AB8-4D78-8D18-491146CDEB8B}" dt="2021-10-23T13:41:10.614" v="261" actId="26606"/>
          <ac:spMkLst>
            <pc:docMk/>
            <pc:sldMk cId="709078156" sldId="274"/>
            <ac:spMk id="92" creationId="{D3F51FEB-38FB-4F6C-9F7B-2F2AFAB65463}"/>
          </ac:spMkLst>
        </pc:spChg>
        <pc:spChg chg="add">
          <ac:chgData name="Pakhale, Kalyani V." userId="cec65424-fa15-4c7a-aafa-27d401f87550" providerId="ADAL" clId="{DDB3776D-1AB8-4D78-8D18-491146CDEB8B}" dt="2021-10-23T13:41:10.614" v="261" actId="26606"/>
          <ac:spMkLst>
            <pc:docMk/>
            <pc:sldMk cId="709078156" sldId="274"/>
            <ac:spMk id="93" creationId="{1E547BA6-BAE0-43BB-A7CA-60F69CE252F0}"/>
          </ac:spMkLst>
        </pc:spChg>
        <pc:grpChg chg="add del">
          <ac:chgData name="Pakhale, Kalyani V." userId="cec65424-fa15-4c7a-aafa-27d401f87550" providerId="ADAL" clId="{DDB3776D-1AB8-4D78-8D18-491146CDEB8B}" dt="2021-10-23T13:39:39.423" v="232" actId="26606"/>
          <ac:grpSpMkLst>
            <pc:docMk/>
            <pc:sldMk cId="709078156" sldId="274"/>
            <ac:grpSpMk id="21" creationId="{5D1CC8B8-2CD1-45F6-9CED-CA310400222D}"/>
          </ac:grpSpMkLst>
        </pc:grpChg>
        <pc:grpChg chg="add del">
          <ac:chgData name="Pakhale, Kalyani V." userId="cec65424-fa15-4c7a-aafa-27d401f87550" providerId="ADAL" clId="{DDB3776D-1AB8-4D78-8D18-491146CDEB8B}" dt="2021-10-23T13:40:55.270" v="252" actId="26606"/>
          <ac:grpSpMkLst>
            <pc:docMk/>
            <pc:sldMk cId="709078156" sldId="274"/>
            <ac:grpSpMk id="32" creationId="{AA1375E3-3E53-4D75-BAB7-E5929BFCB25F}"/>
          </ac:grpSpMkLst>
        </pc:grpChg>
        <pc:graphicFrameChg chg="add del">
          <ac:chgData name="Pakhale, Kalyani V." userId="cec65424-fa15-4c7a-aafa-27d401f87550" providerId="ADAL" clId="{DDB3776D-1AB8-4D78-8D18-491146CDEB8B}" dt="2021-10-23T13:39:35.379" v="228" actId="26606"/>
          <ac:graphicFrameMkLst>
            <pc:docMk/>
            <pc:sldMk cId="709078156" sldId="274"/>
            <ac:graphicFrameMk id="5" creationId="{D520F35C-B4AE-4D6B-8B8C-A38425FAD696}"/>
          </ac:graphicFrameMkLst>
        </pc:graphicFrameChg>
        <pc:graphicFrameChg chg="add del">
          <ac:chgData name="Pakhale, Kalyani V." userId="cec65424-fa15-4c7a-aafa-27d401f87550" providerId="ADAL" clId="{DDB3776D-1AB8-4D78-8D18-491146CDEB8B}" dt="2021-10-23T13:39:39.423" v="232" actId="26606"/>
          <ac:graphicFrameMkLst>
            <pc:docMk/>
            <pc:sldMk cId="709078156" sldId="274"/>
            <ac:graphicFrameMk id="25" creationId="{2729685A-8866-43D2-9914-490956D44A72}"/>
          </ac:graphicFrameMkLst>
        </pc:graphicFrameChg>
        <pc:graphicFrameChg chg="add del">
          <ac:chgData name="Pakhale, Kalyani V." userId="cec65424-fa15-4c7a-aafa-27d401f87550" providerId="ADAL" clId="{DDB3776D-1AB8-4D78-8D18-491146CDEB8B}" dt="2021-10-23T13:40:29.507" v="239" actId="26606"/>
          <ac:graphicFrameMkLst>
            <pc:docMk/>
            <pc:sldMk cId="709078156" sldId="274"/>
            <ac:graphicFrameMk id="37" creationId="{A690F0D5-240D-48D6-85D1-D86716F53543}"/>
          </ac:graphicFrameMkLst>
        </pc:graphicFrameChg>
        <pc:graphicFrameChg chg="add del">
          <ac:chgData name="Pakhale, Kalyani V." userId="cec65424-fa15-4c7a-aafa-27d401f87550" providerId="ADAL" clId="{DDB3776D-1AB8-4D78-8D18-491146CDEB8B}" dt="2021-10-23T13:40:51.171" v="247" actId="26606"/>
          <ac:graphicFrameMkLst>
            <pc:docMk/>
            <pc:sldMk cId="709078156" sldId="274"/>
            <ac:graphicFrameMk id="39" creationId="{8E205C00-1CED-4038-AD6F-73DA08703D43}"/>
          </ac:graphicFrameMkLst>
        </pc:graphicFrameChg>
        <pc:graphicFrameChg chg="add del">
          <ac:chgData name="Pakhale, Kalyani V." userId="cec65424-fa15-4c7a-aafa-27d401f87550" providerId="ADAL" clId="{DDB3776D-1AB8-4D78-8D18-491146CDEB8B}" dt="2021-10-23T13:40:55.258" v="251" actId="26606"/>
          <ac:graphicFrameMkLst>
            <pc:docMk/>
            <pc:sldMk cId="709078156" sldId="274"/>
            <ac:graphicFrameMk id="58" creationId="{922C76DC-C43D-4222-8CFB-6A6433E1337F}"/>
          </ac:graphicFrameMkLst>
        </pc:graphicFrameChg>
        <pc:graphicFrameChg chg="add del">
          <ac:chgData name="Pakhale, Kalyani V." userId="cec65424-fa15-4c7a-aafa-27d401f87550" providerId="ADAL" clId="{DDB3776D-1AB8-4D78-8D18-491146CDEB8B}" dt="2021-10-23T13:41:06.719" v="256" actId="26606"/>
          <ac:graphicFrameMkLst>
            <pc:docMk/>
            <pc:sldMk cId="709078156" sldId="274"/>
            <ac:graphicFrameMk id="67" creationId="{AF6364E2-7243-46E9-82D3-C3B00626C4BA}"/>
          </ac:graphicFrameMkLst>
        </pc:graphicFrameChg>
      </pc:sldChg>
      <pc:sldChg chg="modSp add mod">
        <pc:chgData name="Pakhale, Kalyani V." userId="cec65424-fa15-4c7a-aafa-27d401f87550" providerId="ADAL" clId="{DDB3776D-1AB8-4D78-8D18-491146CDEB8B}" dt="2021-10-23T13:41:57.326" v="280"/>
        <pc:sldMkLst>
          <pc:docMk/>
          <pc:sldMk cId="2055602779" sldId="275"/>
        </pc:sldMkLst>
        <pc:spChg chg="mod">
          <ac:chgData name="Pakhale, Kalyani V." userId="cec65424-fa15-4c7a-aafa-27d401f87550" providerId="ADAL" clId="{DDB3776D-1AB8-4D78-8D18-491146CDEB8B}" dt="2021-10-23T13:41:39.435" v="269"/>
          <ac:spMkLst>
            <pc:docMk/>
            <pc:sldMk cId="2055602779" sldId="275"/>
            <ac:spMk id="2" creationId="{49771D1E-D5B5-48C0-AD02-BE422F1CC31D}"/>
          </ac:spMkLst>
        </pc:spChg>
        <pc:spChg chg="mod">
          <ac:chgData name="Pakhale, Kalyani V." userId="cec65424-fa15-4c7a-aafa-27d401f87550" providerId="ADAL" clId="{DDB3776D-1AB8-4D78-8D18-491146CDEB8B}" dt="2021-10-23T13:41:57.326" v="280"/>
          <ac:spMkLst>
            <pc:docMk/>
            <pc:sldMk cId="2055602779" sldId="275"/>
            <ac:spMk id="3" creationId="{CA4F40EB-BEB6-4FF5-B82F-6987287BAA93}"/>
          </ac:spMkLst>
        </pc:spChg>
      </pc:sldChg>
      <pc:sldChg chg="addSp delSp modSp add mod setBg">
        <pc:chgData name="Pakhale, Kalyani V." userId="cec65424-fa15-4c7a-aafa-27d401f87550" providerId="ADAL" clId="{DDB3776D-1AB8-4D78-8D18-491146CDEB8B}" dt="2021-10-23T15:45:09.733" v="329" actId="14100"/>
        <pc:sldMkLst>
          <pc:docMk/>
          <pc:sldMk cId="3262870919" sldId="276"/>
        </pc:sldMkLst>
        <pc:spChg chg="mod">
          <ac:chgData name="Pakhale, Kalyani V." userId="cec65424-fa15-4c7a-aafa-27d401f87550" providerId="ADAL" clId="{DDB3776D-1AB8-4D78-8D18-491146CDEB8B}" dt="2021-10-23T15:44:28.595" v="323" actId="26606"/>
          <ac:spMkLst>
            <pc:docMk/>
            <pc:sldMk cId="3262870919" sldId="276"/>
            <ac:spMk id="2" creationId="{49771D1E-D5B5-48C0-AD02-BE422F1CC31D}"/>
          </ac:spMkLst>
        </pc:spChg>
        <pc:spChg chg="del mod">
          <ac:chgData name="Pakhale, Kalyani V." userId="cec65424-fa15-4c7a-aafa-27d401f87550" providerId="ADAL" clId="{DDB3776D-1AB8-4D78-8D18-491146CDEB8B}" dt="2021-10-23T15:43:40.323" v="318" actId="26606"/>
          <ac:spMkLst>
            <pc:docMk/>
            <pc:sldMk cId="3262870919" sldId="276"/>
            <ac:spMk id="3" creationId="{CA4F40EB-BEB6-4FF5-B82F-6987287BAA93}"/>
          </ac:spMkLst>
        </pc:spChg>
        <pc:spChg chg="add del">
          <ac:chgData name="Pakhale, Kalyani V." userId="cec65424-fa15-4c7a-aafa-27d401f87550" providerId="ADAL" clId="{DDB3776D-1AB8-4D78-8D18-491146CDEB8B}" dt="2021-10-23T15:43:40.191" v="317" actId="26606"/>
          <ac:spMkLst>
            <pc:docMk/>
            <pc:sldMk cId="3262870919" sldId="276"/>
            <ac:spMk id="8" creationId="{907EF6B7-1338-4443-8C46-6A318D952DFD}"/>
          </ac:spMkLst>
        </pc:spChg>
        <pc:spChg chg="add del">
          <ac:chgData name="Pakhale, Kalyani V." userId="cec65424-fa15-4c7a-aafa-27d401f87550" providerId="ADAL" clId="{DDB3776D-1AB8-4D78-8D18-491146CDEB8B}" dt="2021-10-23T15:44:28.595" v="323" actId="26606"/>
          <ac:spMkLst>
            <pc:docMk/>
            <pc:sldMk cId="3262870919" sldId="276"/>
            <ac:spMk id="9" creationId="{6D19922F-AD68-4E94-85E8-0AA44A1B1AFC}"/>
          </ac:spMkLst>
        </pc:spChg>
        <pc:spChg chg="add del">
          <ac:chgData name="Pakhale, Kalyani V." userId="cec65424-fa15-4c7a-aafa-27d401f87550" providerId="ADAL" clId="{DDB3776D-1AB8-4D78-8D18-491146CDEB8B}" dt="2021-10-23T15:43:40.191" v="317" actId="26606"/>
          <ac:spMkLst>
            <pc:docMk/>
            <pc:sldMk cId="3262870919" sldId="276"/>
            <ac:spMk id="10" creationId="{DAAE4CDD-124C-4DCF-9584-B6033B545DD5}"/>
          </ac:spMkLst>
        </pc:spChg>
        <pc:spChg chg="add del">
          <ac:chgData name="Pakhale, Kalyani V." userId="cec65424-fa15-4c7a-aafa-27d401f87550" providerId="ADAL" clId="{DDB3776D-1AB8-4D78-8D18-491146CDEB8B}" dt="2021-10-23T15:43:40.191" v="317" actId="26606"/>
          <ac:spMkLst>
            <pc:docMk/>
            <pc:sldMk cId="3262870919" sldId="276"/>
            <ac:spMk id="12" creationId="{081E4A58-353D-44AE-B2FC-2A74E2E400F7}"/>
          </ac:spMkLst>
        </pc:spChg>
        <pc:spChg chg="add del">
          <ac:chgData name="Pakhale, Kalyani V." userId="cec65424-fa15-4c7a-aafa-27d401f87550" providerId="ADAL" clId="{DDB3776D-1AB8-4D78-8D18-491146CDEB8B}" dt="2021-10-23T15:44:28.595" v="323" actId="26606"/>
          <ac:spMkLst>
            <pc:docMk/>
            <pc:sldMk cId="3262870919" sldId="276"/>
            <ac:spMk id="14" creationId="{1D63C574-BFD2-41A1-A567-B0C3CC7FDD4F}"/>
          </ac:spMkLst>
        </pc:spChg>
        <pc:spChg chg="add del">
          <ac:chgData name="Pakhale, Kalyani V." userId="cec65424-fa15-4c7a-aafa-27d401f87550" providerId="ADAL" clId="{DDB3776D-1AB8-4D78-8D18-491146CDEB8B}" dt="2021-10-23T15:44:28.595" v="323" actId="26606"/>
          <ac:spMkLst>
            <pc:docMk/>
            <pc:sldMk cId="3262870919" sldId="276"/>
            <ac:spMk id="16" creationId="{E2A46BAB-8C31-42B2-90E8-B26DD3E81D37}"/>
          </ac:spMkLst>
        </pc:spChg>
        <pc:grpChg chg="add del">
          <ac:chgData name="Pakhale, Kalyani V." userId="cec65424-fa15-4c7a-aafa-27d401f87550" providerId="ADAL" clId="{DDB3776D-1AB8-4D78-8D18-491146CDEB8B}" dt="2021-10-23T15:44:28.595" v="323" actId="26606"/>
          <ac:grpSpMkLst>
            <pc:docMk/>
            <pc:sldMk cId="3262870919" sldId="276"/>
            <ac:grpSpMk id="18" creationId="{B3F7A3C7-0737-4E57-B30E-8EEFE638B401}"/>
          </ac:grpSpMkLst>
        </pc:grpChg>
        <pc:grpChg chg="add del">
          <ac:chgData name="Pakhale, Kalyani V." userId="cec65424-fa15-4c7a-aafa-27d401f87550" providerId="ADAL" clId="{DDB3776D-1AB8-4D78-8D18-491146CDEB8B}" dt="2021-10-23T15:44:28.595" v="323" actId="26606"/>
          <ac:grpSpMkLst>
            <pc:docMk/>
            <pc:sldMk cId="3262870919" sldId="276"/>
            <ac:grpSpMk id="22" creationId="{43F5E015-E085-4624-B431-B42414448684}"/>
          </ac:grpSpMkLst>
        </pc:grpChg>
        <pc:graphicFrameChg chg="add mod modGraphic">
          <ac:chgData name="Pakhale, Kalyani V." userId="cec65424-fa15-4c7a-aafa-27d401f87550" providerId="ADAL" clId="{DDB3776D-1AB8-4D78-8D18-491146CDEB8B}" dt="2021-10-23T15:45:09.733" v="329" actId="14100"/>
          <ac:graphicFrameMkLst>
            <pc:docMk/>
            <pc:sldMk cId="3262870919" sldId="276"/>
            <ac:graphicFrameMk id="5" creationId="{216F8043-74C1-49AC-90C0-C45FFB6C3FC4}"/>
          </ac:graphicFrameMkLst>
        </pc:graphicFrameChg>
      </pc:sldChg>
      <pc:sldChg chg="addSp delSp modSp add mod setBg">
        <pc:chgData name="Pakhale, Kalyani V." userId="cec65424-fa15-4c7a-aafa-27d401f87550" providerId="ADAL" clId="{DDB3776D-1AB8-4D78-8D18-491146CDEB8B}" dt="2021-10-25T13:48:20.107" v="335" actId="26606"/>
        <pc:sldMkLst>
          <pc:docMk/>
          <pc:sldMk cId="373123156" sldId="277"/>
        </pc:sldMkLst>
        <pc:spChg chg="add del">
          <ac:chgData name="Pakhale, Kalyani V." userId="cec65424-fa15-4c7a-aafa-27d401f87550" providerId="ADAL" clId="{DDB3776D-1AB8-4D78-8D18-491146CDEB8B}" dt="2021-10-25T13:48:20.107" v="335" actId="26606"/>
          <ac:spMkLst>
            <pc:docMk/>
            <pc:sldMk cId="373123156" sldId="277"/>
            <ac:spMk id="2" creationId="{49771D1E-D5B5-48C0-AD02-BE422F1CC31D}"/>
          </ac:spMkLst>
        </pc:spChg>
        <pc:spChg chg="del">
          <ac:chgData name="Pakhale, Kalyani V." userId="cec65424-fa15-4c7a-aafa-27d401f87550" providerId="ADAL" clId="{DDB3776D-1AB8-4D78-8D18-491146CDEB8B}" dt="2021-10-25T13:48:12.522" v="332" actId="22"/>
          <ac:spMkLst>
            <pc:docMk/>
            <pc:sldMk cId="373123156" sldId="277"/>
            <ac:spMk id="3" creationId="{CA4F40EB-BEB6-4FF5-B82F-6987287BAA93}"/>
          </ac:spMkLst>
        </pc:spChg>
        <pc:spChg chg="add mod">
          <ac:chgData name="Pakhale, Kalyani V." userId="cec65424-fa15-4c7a-aafa-27d401f87550" providerId="ADAL" clId="{DDB3776D-1AB8-4D78-8D18-491146CDEB8B}" dt="2021-10-25T13:47:57.595" v="331" actId="14100"/>
          <ac:spMkLst>
            <pc:docMk/>
            <pc:sldMk cId="373123156" sldId="277"/>
            <ac:spMk id="4" creationId="{712F452B-179F-4DD5-9AAC-898D40CE7925}"/>
          </ac:spMkLst>
        </pc:spChg>
        <pc:spChg chg="add del">
          <ac:chgData name="Pakhale, Kalyani V." userId="cec65424-fa15-4c7a-aafa-27d401f87550" providerId="ADAL" clId="{DDB3776D-1AB8-4D78-8D18-491146CDEB8B}" dt="2021-10-25T13:48:20.100" v="334" actId="26606"/>
          <ac:spMkLst>
            <pc:docMk/>
            <pc:sldMk cId="373123156" sldId="277"/>
            <ac:spMk id="11" creationId="{F3060C83-F051-4F0E-ABAD-AA0DFC48B218}"/>
          </ac:spMkLst>
        </pc:spChg>
        <pc:spChg chg="add del">
          <ac:chgData name="Pakhale, Kalyani V." userId="cec65424-fa15-4c7a-aafa-27d401f87550" providerId="ADAL" clId="{DDB3776D-1AB8-4D78-8D18-491146CDEB8B}" dt="2021-10-25T13:48:20.100" v="334" actId="26606"/>
          <ac:spMkLst>
            <pc:docMk/>
            <pc:sldMk cId="373123156" sldId="277"/>
            <ac:spMk id="13" creationId="{83C98ABE-055B-441F-B07E-44F97F083C39}"/>
          </ac:spMkLst>
        </pc:spChg>
        <pc:spChg chg="add del">
          <ac:chgData name="Pakhale, Kalyani V." userId="cec65424-fa15-4c7a-aafa-27d401f87550" providerId="ADAL" clId="{DDB3776D-1AB8-4D78-8D18-491146CDEB8B}" dt="2021-10-25T13:48:20.100" v="334" actId="26606"/>
          <ac:spMkLst>
            <pc:docMk/>
            <pc:sldMk cId="373123156" sldId="277"/>
            <ac:spMk id="15" creationId="{29FDB030-9B49-4CED-8CCD-4D99382388AC}"/>
          </ac:spMkLst>
        </pc:spChg>
        <pc:spChg chg="add del">
          <ac:chgData name="Pakhale, Kalyani V." userId="cec65424-fa15-4c7a-aafa-27d401f87550" providerId="ADAL" clId="{DDB3776D-1AB8-4D78-8D18-491146CDEB8B}" dt="2021-10-25T13:48:20.100" v="334" actId="26606"/>
          <ac:spMkLst>
            <pc:docMk/>
            <pc:sldMk cId="373123156" sldId="277"/>
            <ac:spMk id="17" creationId="{3783CA14-24A1-485C-8B30-D6A5D87987AD}"/>
          </ac:spMkLst>
        </pc:spChg>
        <pc:spChg chg="add del">
          <ac:chgData name="Pakhale, Kalyani V." userId="cec65424-fa15-4c7a-aafa-27d401f87550" providerId="ADAL" clId="{DDB3776D-1AB8-4D78-8D18-491146CDEB8B}" dt="2021-10-25T13:48:20.100" v="334" actId="26606"/>
          <ac:spMkLst>
            <pc:docMk/>
            <pc:sldMk cId="373123156" sldId="277"/>
            <ac:spMk id="19" creationId="{9A97C86A-04D6-40F7-AE84-31AB43E6A846}"/>
          </ac:spMkLst>
        </pc:spChg>
        <pc:spChg chg="add del">
          <ac:chgData name="Pakhale, Kalyani V." userId="cec65424-fa15-4c7a-aafa-27d401f87550" providerId="ADAL" clId="{DDB3776D-1AB8-4D78-8D18-491146CDEB8B}" dt="2021-10-25T13:48:20.100" v="334" actId="26606"/>
          <ac:spMkLst>
            <pc:docMk/>
            <pc:sldMk cId="373123156" sldId="277"/>
            <ac:spMk id="21" creationId="{FF9F2414-84E8-453E-B1F3-389FDE8192D9}"/>
          </ac:spMkLst>
        </pc:spChg>
        <pc:spChg chg="add del">
          <ac:chgData name="Pakhale, Kalyani V." userId="cec65424-fa15-4c7a-aafa-27d401f87550" providerId="ADAL" clId="{DDB3776D-1AB8-4D78-8D18-491146CDEB8B}" dt="2021-10-25T13:48:20.100" v="334" actId="26606"/>
          <ac:spMkLst>
            <pc:docMk/>
            <pc:sldMk cId="373123156" sldId="277"/>
            <ac:spMk id="23" creationId="{3ECA69A1-7536-43AC-85EF-C7106179F5ED}"/>
          </ac:spMkLst>
        </pc:spChg>
        <pc:spChg chg="add">
          <ac:chgData name="Pakhale, Kalyani V." userId="cec65424-fa15-4c7a-aafa-27d401f87550" providerId="ADAL" clId="{DDB3776D-1AB8-4D78-8D18-491146CDEB8B}" dt="2021-10-25T13:48:20.107" v="335" actId="26606"/>
          <ac:spMkLst>
            <pc:docMk/>
            <pc:sldMk cId="373123156" sldId="277"/>
            <ac:spMk id="25" creationId="{42A4FC2C-047E-45A5-965D-8E1E3BF09BC6}"/>
          </ac:spMkLst>
        </pc:spChg>
        <pc:picChg chg="add mod ord">
          <ac:chgData name="Pakhale, Kalyani V." userId="cec65424-fa15-4c7a-aafa-27d401f87550" providerId="ADAL" clId="{DDB3776D-1AB8-4D78-8D18-491146CDEB8B}" dt="2021-10-25T13:48:20.107" v="335" actId="26606"/>
          <ac:picMkLst>
            <pc:docMk/>
            <pc:sldMk cId="373123156" sldId="277"/>
            <ac:picMk id="6" creationId="{2D000984-3E1C-48C2-8B18-C4F375B77DF3}"/>
          </ac:picMkLst>
        </pc:picChg>
      </pc:sldChg>
      <pc:sldChg chg="addSp delSp modSp add mod setBg">
        <pc:chgData name="Pakhale, Kalyani V." userId="cec65424-fa15-4c7a-aafa-27d401f87550" providerId="ADAL" clId="{DDB3776D-1AB8-4D78-8D18-491146CDEB8B}" dt="2021-10-25T13:48:47.367" v="339" actId="26606"/>
        <pc:sldMkLst>
          <pc:docMk/>
          <pc:sldMk cId="823993147" sldId="278"/>
        </pc:sldMkLst>
        <pc:spChg chg="del mod">
          <ac:chgData name="Pakhale, Kalyani V." userId="cec65424-fa15-4c7a-aafa-27d401f87550" providerId="ADAL" clId="{DDB3776D-1AB8-4D78-8D18-491146CDEB8B}" dt="2021-10-25T13:48:42.105" v="338" actId="478"/>
          <ac:spMkLst>
            <pc:docMk/>
            <pc:sldMk cId="823993147" sldId="278"/>
            <ac:spMk id="2" creationId="{49771D1E-D5B5-48C0-AD02-BE422F1CC31D}"/>
          </ac:spMkLst>
        </pc:spChg>
        <pc:spChg chg="mod">
          <ac:chgData name="Pakhale, Kalyani V." userId="cec65424-fa15-4c7a-aafa-27d401f87550" providerId="ADAL" clId="{DDB3776D-1AB8-4D78-8D18-491146CDEB8B}" dt="2021-10-25T13:48:47.367" v="339" actId="26606"/>
          <ac:spMkLst>
            <pc:docMk/>
            <pc:sldMk cId="823993147" sldId="278"/>
            <ac:spMk id="3" creationId="{CA4F40EB-BEB6-4FF5-B82F-6987287BAA93}"/>
          </ac:spMkLst>
        </pc:spChg>
        <pc:spChg chg="add">
          <ac:chgData name="Pakhale, Kalyani V." userId="cec65424-fa15-4c7a-aafa-27d401f87550" providerId="ADAL" clId="{DDB3776D-1AB8-4D78-8D18-491146CDEB8B}" dt="2021-10-25T13:48:47.367" v="339" actId="26606"/>
          <ac:spMkLst>
            <pc:docMk/>
            <pc:sldMk cId="823993147" sldId="278"/>
            <ac:spMk id="8" creationId="{7CB4857B-ED7C-444D-9F04-2F885114A1C2}"/>
          </ac:spMkLst>
        </pc:spChg>
        <pc:spChg chg="add">
          <ac:chgData name="Pakhale, Kalyani V." userId="cec65424-fa15-4c7a-aafa-27d401f87550" providerId="ADAL" clId="{DDB3776D-1AB8-4D78-8D18-491146CDEB8B}" dt="2021-10-25T13:48:47.367" v="339" actId="26606"/>
          <ac:spMkLst>
            <pc:docMk/>
            <pc:sldMk cId="823993147" sldId="278"/>
            <ac:spMk id="10" creationId="{D18046FB-44EA-4FD8-A585-EA09A319B2D0}"/>
          </ac:spMkLst>
        </pc:spChg>
        <pc:spChg chg="add">
          <ac:chgData name="Pakhale, Kalyani V." userId="cec65424-fa15-4c7a-aafa-27d401f87550" providerId="ADAL" clId="{DDB3776D-1AB8-4D78-8D18-491146CDEB8B}" dt="2021-10-25T13:48:47.367" v="339" actId="26606"/>
          <ac:spMkLst>
            <pc:docMk/>
            <pc:sldMk cId="823993147" sldId="278"/>
            <ac:spMk id="12" creationId="{479F5F2B-8B58-4140-AE6A-51F6C67B18D9}"/>
          </ac:spMkLst>
        </pc:spChg>
      </pc:sldChg>
      <pc:sldChg chg="addSp delSp modSp add mod setBg">
        <pc:chgData name="Pakhale, Kalyani V." userId="cec65424-fa15-4c7a-aafa-27d401f87550" providerId="ADAL" clId="{DDB3776D-1AB8-4D78-8D18-491146CDEB8B}" dt="2021-10-27T07:39:38.882" v="583" actId="33524"/>
        <pc:sldMkLst>
          <pc:docMk/>
          <pc:sldMk cId="3312849454" sldId="279"/>
        </pc:sldMkLst>
        <pc:spChg chg="del mod">
          <ac:chgData name="Pakhale, Kalyani V." userId="cec65424-fa15-4c7a-aafa-27d401f87550" providerId="ADAL" clId="{DDB3776D-1AB8-4D78-8D18-491146CDEB8B}" dt="2021-10-25T13:49:12.980" v="344" actId="478"/>
          <ac:spMkLst>
            <pc:docMk/>
            <pc:sldMk cId="3312849454" sldId="279"/>
            <ac:spMk id="2" creationId="{49771D1E-D5B5-48C0-AD02-BE422F1CC31D}"/>
          </ac:spMkLst>
        </pc:spChg>
        <pc:spChg chg="del">
          <ac:chgData name="Pakhale, Kalyani V." userId="cec65424-fa15-4c7a-aafa-27d401f87550" providerId="ADAL" clId="{DDB3776D-1AB8-4D78-8D18-491146CDEB8B}" dt="2021-10-25T13:49:02.328" v="340"/>
          <ac:spMkLst>
            <pc:docMk/>
            <pc:sldMk cId="3312849454" sldId="279"/>
            <ac:spMk id="3" creationId="{CA4F40EB-BEB6-4FF5-B82F-6987287BAA93}"/>
          </ac:spMkLst>
        </pc:spChg>
        <pc:spChg chg="add mod">
          <ac:chgData name="Pakhale, Kalyani V." userId="cec65424-fa15-4c7a-aafa-27d401f87550" providerId="ADAL" clId="{DDB3776D-1AB8-4D78-8D18-491146CDEB8B}" dt="2021-10-25T13:49:19.740" v="353" actId="26606"/>
          <ac:spMkLst>
            <pc:docMk/>
            <pc:sldMk cId="3312849454" sldId="279"/>
            <ac:spMk id="5" creationId="{38586C08-5151-46BC-BCBC-AE22FD7AA92F}"/>
          </ac:spMkLst>
        </pc:spChg>
        <pc:spChg chg="add del">
          <ac:chgData name="Pakhale, Kalyani V." userId="cec65424-fa15-4c7a-aafa-27d401f87550" providerId="ADAL" clId="{DDB3776D-1AB8-4D78-8D18-491146CDEB8B}" dt="2021-10-25T13:49:19.677" v="352" actId="26606"/>
          <ac:spMkLst>
            <pc:docMk/>
            <pc:sldMk cId="3312849454" sldId="279"/>
            <ac:spMk id="10" creationId="{9D8233B0-41B5-4D9A-AEEC-13DB66A8C9B5}"/>
          </ac:spMkLst>
        </pc:spChg>
        <pc:spChg chg="add del">
          <ac:chgData name="Pakhale, Kalyani V." userId="cec65424-fa15-4c7a-aafa-27d401f87550" providerId="ADAL" clId="{DDB3776D-1AB8-4D78-8D18-491146CDEB8B}" dt="2021-10-25T13:49:19.677" v="352" actId="26606"/>
          <ac:spMkLst>
            <pc:docMk/>
            <pc:sldMk cId="3312849454" sldId="279"/>
            <ac:spMk id="16" creationId="{E659831F-0D9A-4C63-9EBB-8435B85A440F}"/>
          </ac:spMkLst>
        </pc:spChg>
        <pc:grpChg chg="add del">
          <ac:chgData name="Pakhale, Kalyani V." userId="cec65424-fa15-4c7a-aafa-27d401f87550" providerId="ADAL" clId="{DDB3776D-1AB8-4D78-8D18-491146CDEB8B}" dt="2021-10-25T13:49:19.677" v="352" actId="26606"/>
          <ac:grpSpMkLst>
            <pc:docMk/>
            <pc:sldMk cId="3312849454" sldId="279"/>
            <ac:grpSpMk id="12" creationId="{28FAF094-D087-493F-8DF9-A486C2D6BBAA}"/>
          </ac:grpSpMkLst>
        </pc:grpChg>
        <pc:graphicFrameChg chg="add mod ord modGraphic">
          <ac:chgData name="Pakhale, Kalyani V." userId="cec65424-fa15-4c7a-aafa-27d401f87550" providerId="ADAL" clId="{DDB3776D-1AB8-4D78-8D18-491146CDEB8B}" dt="2021-10-27T07:39:38.882" v="583" actId="33524"/>
          <ac:graphicFrameMkLst>
            <pc:docMk/>
            <pc:sldMk cId="3312849454" sldId="279"/>
            <ac:graphicFrameMk id="4" creationId="{ED82CE57-5324-4D37-851A-E17ABA00D45D}"/>
          </ac:graphicFrameMkLst>
        </pc:graphicFrameChg>
      </pc:sldChg>
      <pc:sldChg chg="addSp delSp modSp add mod setBg setClrOvrMap">
        <pc:chgData name="Pakhale, Kalyani V." userId="cec65424-fa15-4c7a-aafa-27d401f87550" providerId="ADAL" clId="{DDB3776D-1AB8-4D78-8D18-491146CDEB8B}" dt="2021-10-26T05:38:36.994" v="376" actId="27636"/>
        <pc:sldMkLst>
          <pc:docMk/>
          <pc:sldMk cId="2368573446" sldId="280"/>
        </pc:sldMkLst>
        <pc:spChg chg="mod">
          <ac:chgData name="Pakhale, Kalyani V." userId="cec65424-fa15-4c7a-aafa-27d401f87550" providerId="ADAL" clId="{DDB3776D-1AB8-4D78-8D18-491146CDEB8B}" dt="2021-10-26T05:38:09.962" v="367" actId="14100"/>
          <ac:spMkLst>
            <pc:docMk/>
            <pc:sldMk cId="2368573446" sldId="280"/>
            <ac:spMk id="2" creationId="{49771D1E-D5B5-48C0-AD02-BE422F1CC31D}"/>
          </ac:spMkLst>
        </pc:spChg>
        <pc:spChg chg="add del mod">
          <ac:chgData name="Pakhale, Kalyani V." userId="cec65424-fa15-4c7a-aafa-27d401f87550" providerId="ADAL" clId="{DDB3776D-1AB8-4D78-8D18-491146CDEB8B}" dt="2021-10-26T05:37:46.924" v="365" actId="26606"/>
          <ac:spMkLst>
            <pc:docMk/>
            <pc:sldMk cId="2368573446" sldId="280"/>
            <ac:spMk id="3" creationId="{CA4F40EB-BEB6-4FF5-B82F-6987287BAA93}"/>
          </ac:spMkLst>
        </pc:spChg>
        <pc:spChg chg="add">
          <ac:chgData name="Pakhale, Kalyani V." userId="cec65424-fa15-4c7a-aafa-27d401f87550" providerId="ADAL" clId="{DDB3776D-1AB8-4D78-8D18-491146CDEB8B}" dt="2021-10-26T05:37:46.924" v="365" actId="26606"/>
          <ac:spMkLst>
            <pc:docMk/>
            <pc:sldMk cId="2368573446" sldId="280"/>
            <ac:spMk id="8" creationId="{5C8908E2-EE49-44D2-9428-A28D2312A8D5}"/>
          </ac:spMkLst>
        </pc:spChg>
        <pc:spChg chg="add del">
          <ac:chgData name="Pakhale, Kalyani V." userId="cec65424-fa15-4c7a-aafa-27d401f87550" providerId="ADAL" clId="{DDB3776D-1AB8-4D78-8D18-491146CDEB8B}" dt="2021-10-26T05:37:46.037" v="364" actId="26606"/>
          <ac:spMkLst>
            <pc:docMk/>
            <pc:sldMk cId="2368573446" sldId="280"/>
            <ac:spMk id="10" creationId="{CF62D2A7-8207-488C-9F46-316BA81A16C8}"/>
          </ac:spMkLst>
        </pc:spChg>
        <pc:spChg chg="add">
          <ac:chgData name="Pakhale, Kalyani V." userId="cec65424-fa15-4c7a-aafa-27d401f87550" providerId="ADAL" clId="{DDB3776D-1AB8-4D78-8D18-491146CDEB8B}" dt="2021-10-26T05:37:46.924" v="365" actId="26606"/>
          <ac:spMkLst>
            <pc:docMk/>
            <pc:sldMk cId="2368573446" sldId="280"/>
            <ac:spMk id="14" creationId="{BD92035A-AA2F-4CD8-A556-1CE8BDEC75BD}"/>
          </ac:spMkLst>
        </pc:spChg>
        <pc:spChg chg="add mod">
          <ac:chgData name="Pakhale, Kalyani V." userId="cec65424-fa15-4c7a-aafa-27d401f87550" providerId="ADAL" clId="{DDB3776D-1AB8-4D78-8D18-491146CDEB8B}" dt="2021-10-26T05:38:36.994" v="376" actId="27636"/>
          <ac:spMkLst>
            <pc:docMk/>
            <pc:sldMk cId="2368573446" sldId="280"/>
            <ac:spMk id="15" creationId="{CA4F40EB-BEB6-4FF5-B82F-6987287BAA93}"/>
          </ac:spMkLst>
        </pc:spChg>
        <pc:spChg chg="add">
          <ac:chgData name="Pakhale, Kalyani V." userId="cec65424-fa15-4c7a-aafa-27d401f87550" providerId="ADAL" clId="{DDB3776D-1AB8-4D78-8D18-491146CDEB8B}" dt="2021-10-26T05:37:46.924" v="365" actId="26606"/>
          <ac:spMkLst>
            <pc:docMk/>
            <pc:sldMk cId="2368573446" sldId="280"/>
            <ac:spMk id="16" creationId="{ED888B23-07FA-482A-96DF-47E31AF1A603}"/>
          </ac:spMkLst>
        </pc:spChg>
        <pc:grpChg chg="add">
          <ac:chgData name="Pakhale, Kalyani V." userId="cec65424-fa15-4c7a-aafa-27d401f87550" providerId="ADAL" clId="{DDB3776D-1AB8-4D78-8D18-491146CDEB8B}" dt="2021-10-26T05:37:46.924" v="365" actId="26606"/>
          <ac:grpSpMkLst>
            <pc:docMk/>
            <pc:sldMk cId="2368573446" sldId="280"/>
            <ac:grpSpMk id="13" creationId="{5D1A9D8B-3117-4D9D-BDA4-DD81895098B0}"/>
          </ac:grpSpMkLst>
        </pc:grpChg>
        <pc:graphicFrameChg chg="add del">
          <ac:chgData name="Pakhale, Kalyani V." userId="cec65424-fa15-4c7a-aafa-27d401f87550" providerId="ADAL" clId="{DDB3776D-1AB8-4D78-8D18-491146CDEB8B}" dt="2021-10-26T05:37:46.037" v="364" actId="26606"/>
          <ac:graphicFrameMkLst>
            <pc:docMk/>
            <pc:sldMk cId="2368573446" sldId="280"/>
            <ac:graphicFrameMk id="5" creationId="{9E27EE11-C850-40DD-8F5D-9D9CB9FA872C}"/>
          </ac:graphicFrameMkLst>
        </pc:graphicFrameChg>
        <pc:picChg chg="add del">
          <ac:chgData name="Pakhale, Kalyani V." userId="cec65424-fa15-4c7a-aafa-27d401f87550" providerId="ADAL" clId="{DDB3776D-1AB8-4D78-8D18-491146CDEB8B}" dt="2021-10-26T05:37:46.037" v="364" actId="26606"/>
          <ac:picMkLst>
            <pc:docMk/>
            <pc:sldMk cId="2368573446" sldId="280"/>
            <ac:picMk id="6" creationId="{2ED6C57C-BF5E-461C-81A5-8A95FAFA336F}"/>
          </ac:picMkLst>
        </pc:picChg>
      </pc:sldChg>
      <pc:sldChg chg="addSp delSp modSp add mod setBg setClrOvrMap">
        <pc:chgData name="Pakhale, Kalyani V." userId="cec65424-fa15-4c7a-aafa-27d401f87550" providerId="ADAL" clId="{DDB3776D-1AB8-4D78-8D18-491146CDEB8B}" dt="2021-10-26T05:39:29.161" v="381" actId="14100"/>
        <pc:sldMkLst>
          <pc:docMk/>
          <pc:sldMk cId="3400319236" sldId="281"/>
        </pc:sldMkLst>
        <pc:spChg chg="mod">
          <ac:chgData name="Pakhale, Kalyani V." userId="cec65424-fa15-4c7a-aafa-27d401f87550" providerId="ADAL" clId="{DDB3776D-1AB8-4D78-8D18-491146CDEB8B}" dt="2021-10-26T05:39:23.884" v="379" actId="26606"/>
          <ac:spMkLst>
            <pc:docMk/>
            <pc:sldMk cId="3400319236" sldId="281"/>
            <ac:spMk id="2" creationId="{49771D1E-D5B5-48C0-AD02-BE422F1CC31D}"/>
          </ac:spMkLst>
        </pc:spChg>
        <pc:spChg chg="del">
          <ac:chgData name="Pakhale, Kalyani V." userId="cec65424-fa15-4c7a-aafa-27d401f87550" providerId="ADAL" clId="{DDB3776D-1AB8-4D78-8D18-491146CDEB8B}" dt="2021-10-26T05:39:05.579" v="378" actId="22"/>
          <ac:spMkLst>
            <pc:docMk/>
            <pc:sldMk cId="3400319236" sldId="281"/>
            <ac:spMk id="3" creationId="{CA4F40EB-BEB6-4FF5-B82F-6987287BAA93}"/>
          </ac:spMkLst>
        </pc:spChg>
        <pc:spChg chg="add">
          <ac:chgData name="Pakhale, Kalyani V." userId="cec65424-fa15-4c7a-aafa-27d401f87550" providerId="ADAL" clId="{DDB3776D-1AB8-4D78-8D18-491146CDEB8B}" dt="2021-10-26T05:39:23.884" v="379" actId="26606"/>
          <ac:spMkLst>
            <pc:docMk/>
            <pc:sldMk cId="3400319236" sldId="281"/>
            <ac:spMk id="10" creationId="{E49CC64F-7275-4E33-961B-0C5CDC439875}"/>
          </ac:spMkLst>
        </pc:spChg>
        <pc:picChg chg="add mod ord">
          <ac:chgData name="Pakhale, Kalyani V." userId="cec65424-fa15-4c7a-aafa-27d401f87550" providerId="ADAL" clId="{DDB3776D-1AB8-4D78-8D18-491146CDEB8B}" dt="2021-10-26T05:39:29.161" v="381" actId="14100"/>
          <ac:picMkLst>
            <pc:docMk/>
            <pc:sldMk cId="3400319236" sldId="281"/>
            <ac:picMk id="5" creationId="{B1A8B0FD-1C0D-4DFF-B046-0090B4DC1E21}"/>
          </ac:picMkLst>
        </pc:picChg>
      </pc:sldChg>
      <pc:sldChg chg="addSp delSp modSp add mod setBg">
        <pc:chgData name="Pakhale, Kalyani V." userId="cec65424-fa15-4c7a-aafa-27d401f87550" providerId="ADAL" clId="{DDB3776D-1AB8-4D78-8D18-491146CDEB8B}" dt="2021-10-26T05:40:12.871" v="386" actId="26606"/>
        <pc:sldMkLst>
          <pc:docMk/>
          <pc:sldMk cId="233995529" sldId="282"/>
        </pc:sldMkLst>
        <pc:spChg chg="mod">
          <ac:chgData name="Pakhale, Kalyani V." userId="cec65424-fa15-4c7a-aafa-27d401f87550" providerId="ADAL" clId="{DDB3776D-1AB8-4D78-8D18-491146CDEB8B}" dt="2021-10-26T05:40:12.871" v="386" actId="26606"/>
          <ac:spMkLst>
            <pc:docMk/>
            <pc:sldMk cId="233995529" sldId="282"/>
            <ac:spMk id="2" creationId="{49771D1E-D5B5-48C0-AD02-BE422F1CC31D}"/>
          </ac:spMkLst>
        </pc:spChg>
        <pc:spChg chg="mod">
          <ac:chgData name="Pakhale, Kalyani V." userId="cec65424-fa15-4c7a-aafa-27d401f87550" providerId="ADAL" clId="{DDB3776D-1AB8-4D78-8D18-491146CDEB8B}" dt="2021-10-26T05:40:12.871" v="386" actId="26606"/>
          <ac:spMkLst>
            <pc:docMk/>
            <pc:sldMk cId="233995529" sldId="282"/>
            <ac:spMk id="3" creationId="{CA4F40EB-BEB6-4FF5-B82F-6987287BAA93}"/>
          </ac:spMkLst>
        </pc:spChg>
        <pc:spChg chg="add del">
          <ac:chgData name="Pakhale, Kalyani V." userId="cec65424-fa15-4c7a-aafa-27d401f87550" providerId="ADAL" clId="{DDB3776D-1AB8-4D78-8D18-491146CDEB8B}" dt="2021-10-26T05:40:12.806" v="385" actId="26606"/>
          <ac:spMkLst>
            <pc:docMk/>
            <pc:sldMk cId="233995529" sldId="282"/>
            <ac:spMk id="8" creationId="{5C8908E2-EE49-44D2-9428-A28D2312A8D5}"/>
          </ac:spMkLst>
        </pc:spChg>
        <pc:spChg chg="add del">
          <ac:chgData name="Pakhale, Kalyani V." userId="cec65424-fa15-4c7a-aafa-27d401f87550" providerId="ADAL" clId="{DDB3776D-1AB8-4D78-8D18-491146CDEB8B}" dt="2021-10-26T05:40:12.806" v="385" actId="26606"/>
          <ac:spMkLst>
            <pc:docMk/>
            <pc:sldMk cId="233995529" sldId="282"/>
            <ac:spMk id="14" creationId="{BD92035A-AA2F-4CD8-A556-1CE8BDEC75BD}"/>
          </ac:spMkLst>
        </pc:spChg>
        <pc:spChg chg="add del">
          <ac:chgData name="Pakhale, Kalyani V." userId="cec65424-fa15-4c7a-aafa-27d401f87550" providerId="ADAL" clId="{DDB3776D-1AB8-4D78-8D18-491146CDEB8B}" dt="2021-10-26T05:40:12.806" v="385" actId="26606"/>
          <ac:spMkLst>
            <pc:docMk/>
            <pc:sldMk cId="233995529" sldId="282"/>
            <ac:spMk id="16" creationId="{ED888B23-07FA-482A-96DF-47E31AF1A603}"/>
          </ac:spMkLst>
        </pc:spChg>
        <pc:spChg chg="add">
          <ac:chgData name="Pakhale, Kalyani V." userId="cec65424-fa15-4c7a-aafa-27d401f87550" providerId="ADAL" clId="{DDB3776D-1AB8-4D78-8D18-491146CDEB8B}" dt="2021-10-26T05:40:12.871" v="386" actId="26606"/>
          <ac:spMkLst>
            <pc:docMk/>
            <pc:sldMk cId="233995529" sldId="282"/>
            <ac:spMk id="18" creationId="{5C8908E2-EE49-44D2-9428-A28D2312A8D5}"/>
          </ac:spMkLst>
        </pc:spChg>
        <pc:spChg chg="add">
          <ac:chgData name="Pakhale, Kalyani V." userId="cec65424-fa15-4c7a-aafa-27d401f87550" providerId="ADAL" clId="{DDB3776D-1AB8-4D78-8D18-491146CDEB8B}" dt="2021-10-26T05:40:12.871" v="386" actId="26606"/>
          <ac:spMkLst>
            <pc:docMk/>
            <pc:sldMk cId="233995529" sldId="282"/>
            <ac:spMk id="22" creationId="{D06891CE-5B9C-4B9E-AA78-3A5E25434F86}"/>
          </ac:spMkLst>
        </pc:spChg>
        <pc:spChg chg="add">
          <ac:chgData name="Pakhale, Kalyani V." userId="cec65424-fa15-4c7a-aafa-27d401f87550" providerId="ADAL" clId="{DDB3776D-1AB8-4D78-8D18-491146CDEB8B}" dt="2021-10-26T05:40:12.871" v="386" actId="26606"/>
          <ac:spMkLst>
            <pc:docMk/>
            <pc:sldMk cId="233995529" sldId="282"/>
            <ac:spMk id="23" creationId="{ED888B23-07FA-482A-96DF-47E31AF1A603}"/>
          </ac:spMkLst>
        </pc:spChg>
        <pc:grpChg chg="add del">
          <ac:chgData name="Pakhale, Kalyani V." userId="cec65424-fa15-4c7a-aafa-27d401f87550" providerId="ADAL" clId="{DDB3776D-1AB8-4D78-8D18-491146CDEB8B}" dt="2021-10-26T05:40:12.806" v="385" actId="26606"/>
          <ac:grpSpMkLst>
            <pc:docMk/>
            <pc:sldMk cId="233995529" sldId="282"/>
            <ac:grpSpMk id="10" creationId="{5D1A9D8B-3117-4D9D-BDA4-DD81895098B0}"/>
          </ac:grpSpMkLst>
        </pc:grpChg>
        <pc:grpChg chg="add">
          <ac:chgData name="Pakhale, Kalyani V." userId="cec65424-fa15-4c7a-aafa-27d401f87550" providerId="ADAL" clId="{DDB3776D-1AB8-4D78-8D18-491146CDEB8B}" dt="2021-10-26T05:40:12.871" v="386" actId="26606"/>
          <ac:grpSpMkLst>
            <pc:docMk/>
            <pc:sldMk cId="233995529" sldId="282"/>
            <ac:grpSpMk id="19" creationId="{A23D792D-D9F2-4EB4-ADE2-65A518DA6489}"/>
          </ac:grpSpMkLst>
        </pc:grpChg>
      </pc:sldChg>
      <pc:sldChg chg="addSp modSp add mod setBg">
        <pc:chgData name="Pakhale, Kalyani V." userId="cec65424-fa15-4c7a-aafa-27d401f87550" providerId="ADAL" clId="{DDB3776D-1AB8-4D78-8D18-491146CDEB8B}" dt="2021-10-26T05:40:37.352" v="389" actId="26606"/>
        <pc:sldMkLst>
          <pc:docMk/>
          <pc:sldMk cId="3258721233" sldId="283"/>
        </pc:sldMkLst>
        <pc:spChg chg="mod">
          <ac:chgData name="Pakhale, Kalyani V." userId="cec65424-fa15-4c7a-aafa-27d401f87550" providerId="ADAL" clId="{DDB3776D-1AB8-4D78-8D18-491146CDEB8B}" dt="2021-10-26T05:40:37.352" v="389" actId="26606"/>
          <ac:spMkLst>
            <pc:docMk/>
            <pc:sldMk cId="3258721233" sldId="283"/>
            <ac:spMk id="2" creationId="{49771D1E-D5B5-48C0-AD02-BE422F1CC31D}"/>
          </ac:spMkLst>
        </pc:spChg>
        <pc:spChg chg="mod">
          <ac:chgData name="Pakhale, Kalyani V." userId="cec65424-fa15-4c7a-aafa-27d401f87550" providerId="ADAL" clId="{DDB3776D-1AB8-4D78-8D18-491146CDEB8B}" dt="2021-10-26T05:40:37.352" v="389" actId="26606"/>
          <ac:spMkLst>
            <pc:docMk/>
            <pc:sldMk cId="3258721233" sldId="283"/>
            <ac:spMk id="3" creationId="{CA4F40EB-BEB6-4FF5-B82F-6987287BAA93}"/>
          </ac:spMkLst>
        </pc:spChg>
        <pc:spChg chg="add">
          <ac:chgData name="Pakhale, Kalyani V." userId="cec65424-fa15-4c7a-aafa-27d401f87550" providerId="ADAL" clId="{DDB3776D-1AB8-4D78-8D18-491146CDEB8B}" dt="2021-10-26T05:40:37.352" v="389" actId="26606"/>
          <ac:spMkLst>
            <pc:docMk/>
            <pc:sldMk cId="3258721233" sldId="283"/>
            <ac:spMk id="8" creationId="{3AD318CC-E2A8-4E27-9548-A047A78999B1}"/>
          </ac:spMkLst>
        </pc:spChg>
        <pc:spChg chg="add">
          <ac:chgData name="Pakhale, Kalyani V." userId="cec65424-fa15-4c7a-aafa-27d401f87550" providerId="ADAL" clId="{DDB3776D-1AB8-4D78-8D18-491146CDEB8B}" dt="2021-10-26T05:40:37.352" v="389" actId="26606"/>
          <ac:spMkLst>
            <pc:docMk/>
            <pc:sldMk cId="3258721233" sldId="283"/>
            <ac:spMk id="14" creationId="{2C1BBA94-3F40-40AA-8BB9-E69E25E537C1}"/>
          </ac:spMkLst>
        </pc:spChg>
        <pc:grpChg chg="add">
          <ac:chgData name="Pakhale, Kalyani V." userId="cec65424-fa15-4c7a-aafa-27d401f87550" providerId="ADAL" clId="{DDB3776D-1AB8-4D78-8D18-491146CDEB8B}" dt="2021-10-26T05:40:37.352" v="389" actId="26606"/>
          <ac:grpSpMkLst>
            <pc:docMk/>
            <pc:sldMk cId="3258721233" sldId="283"/>
            <ac:grpSpMk id="10" creationId="{B14B560F-9DD7-4302-A60B-EBD3EF59B073}"/>
          </ac:grpSpMkLst>
        </pc:grpChg>
      </pc:sldChg>
      <pc:sldChg chg="modSp add mod">
        <pc:chgData name="Pakhale, Kalyani V." userId="cec65424-fa15-4c7a-aafa-27d401f87550" providerId="ADAL" clId="{DDB3776D-1AB8-4D78-8D18-491146CDEB8B}" dt="2021-10-26T05:40:52.871" v="391"/>
        <pc:sldMkLst>
          <pc:docMk/>
          <pc:sldMk cId="3459127647" sldId="284"/>
        </pc:sldMkLst>
        <pc:spChg chg="mod">
          <ac:chgData name="Pakhale, Kalyani V." userId="cec65424-fa15-4c7a-aafa-27d401f87550" providerId="ADAL" clId="{DDB3776D-1AB8-4D78-8D18-491146CDEB8B}" dt="2021-10-26T05:40:47.173" v="390"/>
          <ac:spMkLst>
            <pc:docMk/>
            <pc:sldMk cId="3459127647" sldId="284"/>
            <ac:spMk id="2" creationId="{49771D1E-D5B5-48C0-AD02-BE422F1CC31D}"/>
          </ac:spMkLst>
        </pc:spChg>
        <pc:spChg chg="mod">
          <ac:chgData name="Pakhale, Kalyani V." userId="cec65424-fa15-4c7a-aafa-27d401f87550" providerId="ADAL" clId="{DDB3776D-1AB8-4D78-8D18-491146CDEB8B}" dt="2021-10-26T05:40:52.871" v="391"/>
          <ac:spMkLst>
            <pc:docMk/>
            <pc:sldMk cId="3459127647" sldId="284"/>
            <ac:spMk id="3" creationId="{CA4F40EB-BEB6-4FF5-B82F-6987287BAA93}"/>
          </ac:spMkLst>
        </pc:spChg>
      </pc:sldChg>
      <pc:sldChg chg="addSp modSp add mod setBg">
        <pc:chgData name="Pakhale, Kalyani V." userId="cec65424-fa15-4c7a-aafa-27d401f87550" providerId="ADAL" clId="{DDB3776D-1AB8-4D78-8D18-491146CDEB8B}" dt="2021-10-26T05:41:21.652" v="394" actId="26606"/>
        <pc:sldMkLst>
          <pc:docMk/>
          <pc:sldMk cId="582944704" sldId="285"/>
        </pc:sldMkLst>
        <pc:spChg chg="mod">
          <ac:chgData name="Pakhale, Kalyani V." userId="cec65424-fa15-4c7a-aafa-27d401f87550" providerId="ADAL" clId="{DDB3776D-1AB8-4D78-8D18-491146CDEB8B}" dt="2021-10-26T05:41:21.652" v="394" actId="26606"/>
          <ac:spMkLst>
            <pc:docMk/>
            <pc:sldMk cId="582944704" sldId="285"/>
            <ac:spMk id="2" creationId="{49771D1E-D5B5-48C0-AD02-BE422F1CC31D}"/>
          </ac:spMkLst>
        </pc:spChg>
        <pc:spChg chg="mod">
          <ac:chgData name="Pakhale, Kalyani V." userId="cec65424-fa15-4c7a-aafa-27d401f87550" providerId="ADAL" clId="{DDB3776D-1AB8-4D78-8D18-491146CDEB8B}" dt="2021-10-26T05:41:21.652" v="394" actId="26606"/>
          <ac:spMkLst>
            <pc:docMk/>
            <pc:sldMk cId="582944704" sldId="285"/>
            <ac:spMk id="3" creationId="{CA4F40EB-BEB6-4FF5-B82F-6987287BAA93}"/>
          </ac:spMkLst>
        </pc:spChg>
        <pc:spChg chg="add">
          <ac:chgData name="Pakhale, Kalyani V." userId="cec65424-fa15-4c7a-aafa-27d401f87550" providerId="ADAL" clId="{DDB3776D-1AB8-4D78-8D18-491146CDEB8B}" dt="2021-10-26T05:41:21.652" v="394" actId="26606"/>
          <ac:spMkLst>
            <pc:docMk/>
            <pc:sldMk cId="582944704" sldId="285"/>
            <ac:spMk id="8" creationId="{DBF61EA3-B236-439E-9C0B-340980D56BEE}"/>
          </ac:spMkLst>
        </pc:spChg>
        <pc:spChg chg="add">
          <ac:chgData name="Pakhale, Kalyani V." userId="cec65424-fa15-4c7a-aafa-27d401f87550" providerId="ADAL" clId="{DDB3776D-1AB8-4D78-8D18-491146CDEB8B}" dt="2021-10-26T05:41:21.652" v="394" actId="26606"/>
          <ac:spMkLst>
            <pc:docMk/>
            <pc:sldMk cId="582944704" sldId="285"/>
            <ac:spMk id="14" creationId="{E659831F-0D9A-4C63-9EBB-8435B85A440F}"/>
          </ac:spMkLst>
        </pc:spChg>
        <pc:grpChg chg="add">
          <ac:chgData name="Pakhale, Kalyani V." userId="cec65424-fa15-4c7a-aafa-27d401f87550" providerId="ADAL" clId="{DDB3776D-1AB8-4D78-8D18-491146CDEB8B}" dt="2021-10-26T05:41:21.652" v="394" actId="26606"/>
          <ac:grpSpMkLst>
            <pc:docMk/>
            <pc:sldMk cId="582944704" sldId="285"/>
            <ac:grpSpMk id="10" creationId="{28FAF094-D087-493F-8DF9-A486C2D6BBAA}"/>
          </ac:grpSpMkLst>
        </pc:grpChg>
      </pc:sldChg>
      <pc:sldChg chg="addSp delSp modSp add mod setBg">
        <pc:chgData name="Pakhale, Kalyani V." userId="cec65424-fa15-4c7a-aafa-27d401f87550" providerId="ADAL" clId="{DDB3776D-1AB8-4D78-8D18-491146CDEB8B}" dt="2021-10-26T05:41:49.461" v="403" actId="26606"/>
        <pc:sldMkLst>
          <pc:docMk/>
          <pc:sldMk cId="3298032269" sldId="286"/>
        </pc:sldMkLst>
        <pc:spChg chg="mod">
          <ac:chgData name="Pakhale, Kalyani V." userId="cec65424-fa15-4c7a-aafa-27d401f87550" providerId="ADAL" clId="{DDB3776D-1AB8-4D78-8D18-491146CDEB8B}" dt="2021-10-26T05:41:49.461" v="403" actId="26606"/>
          <ac:spMkLst>
            <pc:docMk/>
            <pc:sldMk cId="3298032269" sldId="286"/>
            <ac:spMk id="2" creationId="{49771D1E-D5B5-48C0-AD02-BE422F1CC31D}"/>
          </ac:spMkLst>
        </pc:spChg>
        <pc:spChg chg="mod">
          <ac:chgData name="Pakhale, Kalyani V." userId="cec65424-fa15-4c7a-aafa-27d401f87550" providerId="ADAL" clId="{DDB3776D-1AB8-4D78-8D18-491146CDEB8B}" dt="2021-10-26T05:41:49.461" v="403" actId="26606"/>
          <ac:spMkLst>
            <pc:docMk/>
            <pc:sldMk cId="3298032269" sldId="286"/>
            <ac:spMk id="3" creationId="{CA4F40EB-BEB6-4FF5-B82F-6987287BAA93}"/>
          </ac:spMkLst>
        </pc:spChg>
        <pc:spChg chg="add del">
          <ac:chgData name="Pakhale, Kalyani V." userId="cec65424-fa15-4c7a-aafa-27d401f87550" providerId="ADAL" clId="{DDB3776D-1AB8-4D78-8D18-491146CDEB8B}" dt="2021-10-26T05:41:45.552" v="398" actId="26606"/>
          <ac:spMkLst>
            <pc:docMk/>
            <pc:sldMk cId="3298032269" sldId="286"/>
            <ac:spMk id="8" creationId="{DBF61EA3-B236-439E-9C0B-340980D56BEE}"/>
          </ac:spMkLst>
        </pc:spChg>
        <pc:spChg chg="add del">
          <ac:chgData name="Pakhale, Kalyani V." userId="cec65424-fa15-4c7a-aafa-27d401f87550" providerId="ADAL" clId="{DDB3776D-1AB8-4D78-8D18-491146CDEB8B}" dt="2021-10-26T05:41:45.552" v="398" actId="26606"/>
          <ac:spMkLst>
            <pc:docMk/>
            <pc:sldMk cId="3298032269" sldId="286"/>
            <ac:spMk id="14" creationId="{E659831F-0D9A-4C63-9EBB-8435B85A440F}"/>
          </ac:spMkLst>
        </pc:spChg>
        <pc:spChg chg="add del">
          <ac:chgData name="Pakhale, Kalyani V." userId="cec65424-fa15-4c7a-aafa-27d401f87550" providerId="ADAL" clId="{DDB3776D-1AB8-4D78-8D18-491146CDEB8B}" dt="2021-10-26T05:41:46.418" v="400" actId="26606"/>
          <ac:spMkLst>
            <pc:docMk/>
            <pc:sldMk cId="3298032269" sldId="286"/>
            <ac:spMk id="15" creationId="{D5B0017B-2ECA-49AF-B397-DC140825DF8D}"/>
          </ac:spMkLst>
        </pc:spChg>
        <pc:spChg chg="add del">
          <ac:chgData name="Pakhale, Kalyani V." userId="cec65424-fa15-4c7a-aafa-27d401f87550" providerId="ADAL" clId="{DDB3776D-1AB8-4D78-8D18-491146CDEB8B}" dt="2021-10-26T05:41:46.418" v="400" actId="26606"/>
          <ac:spMkLst>
            <pc:docMk/>
            <pc:sldMk cId="3298032269" sldId="286"/>
            <ac:spMk id="16" creationId="{B6CDA21F-E7AF-4C75-8395-33F58D5B0E45}"/>
          </ac:spMkLst>
        </pc:spChg>
        <pc:spChg chg="add del">
          <ac:chgData name="Pakhale, Kalyani V." userId="cec65424-fa15-4c7a-aafa-27d401f87550" providerId="ADAL" clId="{DDB3776D-1AB8-4D78-8D18-491146CDEB8B}" dt="2021-10-26T05:41:49.439" v="402" actId="26606"/>
          <ac:spMkLst>
            <pc:docMk/>
            <pc:sldMk cId="3298032269" sldId="286"/>
            <ac:spMk id="22" creationId="{DBF61EA3-B236-439E-9C0B-340980D56BEE}"/>
          </ac:spMkLst>
        </pc:spChg>
        <pc:spChg chg="add del">
          <ac:chgData name="Pakhale, Kalyani V." userId="cec65424-fa15-4c7a-aafa-27d401f87550" providerId="ADAL" clId="{DDB3776D-1AB8-4D78-8D18-491146CDEB8B}" dt="2021-10-26T05:41:49.439" v="402" actId="26606"/>
          <ac:spMkLst>
            <pc:docMk/>
            <pc:sldMk cId="3298032269" sldId="286"/>
            <ac:spMk id="24" creationId="{E659831F-0D9A-4C63-9EBB-8435B85A440F}"/>
          </ac:spMkLst>
        </pc:spChg>
        <pc:spChg chg="add">
          <ac:chgData name="Pakhale, Kalyani V." userId="cec65424-fa15-4c7a-aafa-27d401f87550" providerId="ADAL" clId="{DDB3776D-1AB8-4D78-8D18-491146CDEB8B}" dt="2021-10-26T05:41:49.461" v="403" actId="26606"/>
          <ac:spMkLst>
            <pc:docMk/>
            <pc:sldMk cId="3298032269" sldId="286"/>
            <ac:spMk id="26" creationId="{B6CDA21F-E7AF-4C75-8395-33F58D5B0E45}"/>
          </ac:spMkLst>
        </pc:spChg>
        <pc:spChg chg="add">
          <ac:chgData name="Pakhale, Kalyani V." userId="cec65424-fa15-4c7a-aafa-27d401f87550" providerId="ADAL" clId="{DDB3776D-1AB8-4D78-8D18-491146CDEB8B}" dt="2021-10-26T05:41:49.461" v="403" actId="26606"/>
          <ac:spMkLst>
            <pc:docMk/>
            <pc:sldMk cId="3298032269" sldId="286"/>
            <ac:spMk id="30" creationId="{D5B0017B-2ECA-49AF-B397-DC140825DF8D}"/>
          </ac:spMkLst>
        </pc:spChg>
        <pc:grpChg chg="add del">
          <ac:chgData name="Pakhale, Kalyani V." userId="cec65424-fa15-4c7a-aafa-27d401f87550" providerId="ADAL" clId="{DDB3776D-1AB8-4D78-8D18-491146CDEB8B}" dt="2021-10-26T05:41:45.552" v="398" actId="26606"/>
          <ac:grpSpMkLst>
            <pc:docMk/>
            <pc:sldMk cId="3298032269" sldId="286"/>
            <ac:grpSpMk id="10" creationId="{28FAF094-D087-493F-8DF9-A486C2D6BBAA}"/>
          </ac:grpSpMkLst>
        </pc:grpChg>
        <pc:grpChg chg="add del">
          <ac:chgData name="Pakhale, Kalyani V." userId="cec65424-fa15-4c7a-aafa-27d401f87550" providerId="ADAL" clId="{DDB3776D-1AB8-4D78-8D18-491146CDEB8B}" dt="2021-10-26T05:41:46.418" v="400" actId="26606"/>
          <ac:grpSpMkLst>
            <pc:docMk/>
            <pc:sldMk cId="3298032269" sldId="286"/>
            <ac:grpSpMk id="18" creationId="{AE1C45F0-260A-458C-96ED-C1F6D2151219}"/>
          </ac:grpSpMkLst>
        </pc:grpChg>
        <pc:grpChg chg="add del">
          <ac:chgData name="Pakhale, Kalyani V." userId="cec65424-fa15-4c7a-aafa-27d401f87550" providerId="ADAL" clId="{DDB3776D-1AB8-4D78-8D18-491146CDEB8B}" dt="2021-10-26T05:41:49.439" v="402" actId="26606"/>
          <ac:grpSpMkLst>
            <pc:docMk/>
            <pc:sldMk cId="3298032269" sldId="286"/>
            <ac:grpSpMk id="23" creationId="{28FAF094-D087-493F-8DF9-A486C2D6BBAA}"/>
          </ac:grpSpMkLst>
        </pc:grpChg>
        <pc:grpChg chg="add">
          <ac:chgData name="Pakhale, Kalyani V." userId="cec65424-fa15-4c7a-aafa-27d401f87550" providerId="ADAL" clId="{DDB3776D-1AB8-4D78-8D18-491146CDEB8B}" dt="2021-10-26T05:41:49.461" v="403" actId="26606"/>
          <ac:grpSpMkLst>
            <pc:docMk/>
            <pc:sldMk cId="3298032269" sldId="286"/>
            <ac:grpSpMk id="27" creationId="{AE1C45F0-260A-458C-96ED-C1F6D2151219}"/>
          </ac:grpSpMkLst>
        </pc:grpChg>
        <pc:cxnChg chg="add del">
          <ac:chgData name="Pakhale, Kalyani V." userId="cec65424-fa15-4c7a-aafa-27d401f87550" providerId="ADAL" clId="{DDB3776D-1AB8-4D78-8D18-491146CDEB8B}" dt="2021-10-26T05:41:46.418" v="400" actId="26606"/>
          <ac:cxnSpMkLst>
            <pc:docMk/>
            <pc:sldMk cId="3298032269" sldId="286"/>
            <ac:cxnSpMk id="17" creationId="{6CF1BAF6-AD41-4082-B212-8A1F9A2E8779}"/>
          </ac:cxnSpMkLst>
        </pc:cxnChg>
        <pc:cxnChg chg="add">
          <ac:chgData name="Pakhale, Kalyani V." userId="cec65424-fa15-4c7a-aafa-27d401f87550" providerId="ADAL" clId="{DDB3776D-1AB8-4D78-8D18-491146CDEB8B}" dt="2021-10-26T05:41:49.461" v="403" actId="26606"/>
          <ac:cxnSpMkLst>
            <pc:docMk/>
            <pc:sldMk cId="3298032269" sldId="286"/>
            <ac:cxnSpMk id="31" creationId="{6CF1BAF6-AD41-4082-B212-8A1F9A2E8779}"/>
          </ac:cxnSpMkLst>
        </pc:cxnChg>
      </pc:sldChg>
      <pc:sldChg chg="addSp modSp add mod setBg">
        <pc:chgData name="Pakhale, Kalyani V." userId="cec65424-fa15-4c7a-aafa-27d401f87550" providerId="ADAL" clId="{DDB3776D-1AB8-4D78-8D18-491146CDEB8B}" dt="2021-10-26T05:42:06.384" v="406" actId="26606"/>
        <pc:sldMkLst>
          <pc:docMk/>
          <pc:sldMk cId="2277923032" sldId="287"/>
        </pc:sldMkLst>
        <pc:spChg chg="mod">
          <ac:chgData name="Pakhale, Kalyani V." userId="cec65424-fa15-4c7a-aafa-27d401f87550" providerId="ADAL" clId="{DDB3776D-1AB8-4D78-8D18-491146CDEB8B}" dt="2021-10-26T05:42:06.384" v="406" actId="26606"/>
          <ac:spMkLst>
            <pc:docMk/>
            <pc:sldMk cId="2277923032" sldId="287"/>
            <ac:spMk id="2" creationId="{49771D1E-D5B5-48C0-AD02-BE422F1CC31D}"/>
          </ac:spMkLst>
        </pc:spChg>
        <pc:spChg chg="mod">
          <ac:chgData name="Pakhale, Kalyani V." userId="cec65424-fa15-4c7a-aafa-27d401f87550" providerId="ADAL" clId="{DDB3776D-1AB8-4D78-8D18-491146CDEB8B}" dt="2021-10-26T05:42:06.384" v="406" actId="26606"/>
          <ac:spMkLst>
            <pc:docMk/>
            <pc:sldMk cId="2277923032" sldId="287"/>
            <ac:spMk id="3" creationId="{CA4F40EB-BEB6-4FF5-B82F-6987287BAA93}"/>
          </ac:spMkLst>
        </pc:spChg>
        <pc:spChg chg="add">
          <ac:chgData name="Pakhale, Kalyani V." userId="cec65424-fa15-4c7a-aafa-27d401f87550" providerId="ADAL" clId="{DDB3776D-1AB8-4D78-8D18-491146CDEB8B}" dt="2021-10-26T05:42:06.384" v="406" actId="26606"/>
          <ac:spMkLst>
            <pc:docMk/>
            <pc:sldMk cId="2277923032" sldId="287"/>
            <ac:spMk id="8" creationId="{4DA718D0-4865-4629-8134-44F68D41D574}"/>
          </ac:spMkLst>
        </pc:spChg>
        <pc:spChg chg="add">
          <ac:chgData name="Pakhale, Kalyani V." userId="cec65424-fa15-4c7a-aafa-27d401f87550" providerId="ADAL" clId="{DDB3776D-1AB8-4D78-8D18-491146CDEB8B}" dt="2021-10-26T05:42:06.384" v="406" actId="26606"/>
          <ac:spMkLst>
            <pc:docMk/>
            <pc:sldMk cId="2277923032" sldId="287"/>
            <ac:spMk id="14" creationId="{CBC4F608-B4B8-48C3-9572-C0F061B1CD99}"/>
          </ac:spMkLst>
        </pc:spChg>
        <pc:grpChg chg="add">
          <ac:chgData name="Pakhale, Kalyani V." userId="cec65424-fa15-4c7a-aafa-27d401f87550" providerId="ADAL" clId="{DDB3776D-1AB8-4D78-8D18-491146CDEB8B}" dt="2021-10-26T05:42:06.384" v="406" actId="26606"/>
          <ac:grpSpMkLst>
            <pc:docMk/>
            <pc:sldMk cId="2277923032" sldId="287"/>
            <ac:grpSpMk id="10" creationId="{65167ED7-6315-43AB-B1B6-C326D5FD8F84}"/>
          </ac:grpSpMkLst>
        </pc:grpChg>
      </pc:sldChg>
      <pc:sldChg chg="addSp delSp modSp add mod setBg">
        <pc:chgData name="Pakhale, Kalyani V." userId="cec65424-fa15-4c7a-aafa-27d401f87550" providerId="ADAL" clId="{DDB3776D-1AB8-4D78-8D18-491146CDEB8B}" dt="2021-10-26T05:43:47.489" v="434" actId="14100"/>
        <pc:sldMkLst>
          <pc:docMk/>
          <pc:sldMk cId="107207034" sldId="288"/>
        </pc:sldMkLst>
        <pc:spChg chg="mod">
          <ac:chgData name="Pakhale, Kalyani V." userId="cec65424-fa15-4c7a-aafa-27d401f87550" providerId="ADAL" clId="{DDB3776D-1AB8-4D78-8D18-491146CDEB8B}" dt="2021-10-26T05:43:42.459" v="433" actId="26606"/>
          <ac:spMkLst>
            <pc:docMk/>
            <pc:sldMk cId="107207034" sldId="288"/>
            <ac:spMk id="2" creationId="{49771D1E-D5B5-48C0-AD02-BE422F1CC31D}"/>
          </ac:spMkLst>
        </pc:spChg>
        <pc:spChg chg="add del mod">
          <ac:chgData name="Pakhale, Kalyani V." userId="cec65424-fa15-4c7a-aafa-27d401f87550" providerId="ADAL" clId="{DDB3776D-1AB8-4D78-8D18-491146CDEB8B}" dt="2021-10-26T05:43:42.459" v="433" actId="26606"/>
          <ac:spMkLst>
            <pc:docMk/>
            <pc:sldMk cId="107207034" sldId="288"/>
            <ac:spMk id="3" creationId="{CA4F40EB-BEB6-4FF5-B82F-6987287BAA93}"/>
          </ac:spMkLst>
        </pc:spChg>
        <pc:spChg chg="add del">
          <ac:chgData name="Pakhale, Kalyani V." userId="cec65424-fa15-4c7a-aafa-27d401f87550" providerId="ADAL" clId="{DDB3776D-1AB8-4D78-8D18-491146CDEB8B}" dt="2021-10-26T05:43:34.838" v="424" actId="26606"/>
          <ac:spMkLst>
            <pc:docMk/>
            <pc:sldMk cId="107207034" sldId="288"/>
            <ac:spMk id="7" creationId="{CA4F40EB-BEB6-4FF5-B82F-6987287BAA93}"/>
          </ac:spMkLst>
        </pc:spChg>
        <pc:spChg chg="add del">
          <ac:chgData name="Pakhale, Kalyani V." userId="cec65424-fa15-4c7a-aafa-27d401f87550" providerId="ADAL" clId="{DDB3776D-1AB8-4D78-8D18-491146CDEB8B}" dt="2021-10-26T05:43:34.838" v="424" actId="26606"/>
          <ac:spMkLst>
            <pc:docMk/>
            <pc:sldMk cId="107207034" sldId="288"/>
            <ac:spMk id="8" creationId="{8B9AA7C6-5E5A-498E-A6DF-A943376E09BC}"/>
          </ac:spMkLst>
        </pc:spChg>
        <pc:spChg chg="add del">
          <ac:chgData name="Pakhale, Kalyani V." userId="cec65424-fa15-4c7a-aafa-27d401f87550" providerId="ADAL" clId="{DDB3776D-1AB8-4D78-8D18-491146CDEB8B}" dt="2021-10-26T05:43:36.090" v="426" actId="26606"/>
          <ac:spMkLst>
            <pc:docMk/>
            <pc:sldMk cId="107207034" sldId="288"/>
            <ac:spMk id="9" creationId="{B34F5AD2-EDBD-4BBD-A55C-EAFFD0C7097A}"/>
          </ac:spMkLst>
        </pc:spChg>
        <pc:spChg chg="add del">
          <ac:chgData name="Pakhale, Kalyani V." userId="cec65424-fa15-4c7a-aafa-27d401f87550" providerId="ADAL" clId="{DDB3776D-1AB8-4D78-8D18-491146CDEB8B}" dt="2021-10-26T05:43:38.269" v="428" actId="26606"/>
          <ac:spMkLst>
            <pc:docMk/>
            <pc:sldMk cId="107207034" sldId="288"/>
            <ac:spMk id="12" creationId="{6D79188D-1ED5-4705-B8C7-5D6FB7670AB3}"/>
          </ac:spMkLst>
        </pc:spChg>
        <pc:spChg chg="add del">
          <ac:chgData name="Pakhale, Kalyani V." userId="cec65424-fa15-4c7a-aafa-27d401f87550" providerId="ADAL" clId="{DDB3776D-1AB8-4D78-8D18-491146CDEB8B}" dt="2021-10-26T05:43:34.838" v="424" actId="26606"/>
          <ac:spMkLst>
            <pc:docMk/>
            <pc:sldMk cId="107207034" sldId="288"/>
            <ac:spMk id="14" creationId="{81E140AE-0ABF-47C8-BF32-7D2F0CF2BA44}"/>
          </ac:spMkLst>
        </pc:spChg>
        <pc:spChg chg="add del">
          <ac:chgData name="Pakhale, Kalyani V." userId="cec65424-fa15-4c7a-aafa-27d401f87550" providerId="ADAL" clId="{DDB3776D-1AB8-4D78-8D18-491146CDEB8B}" dt="2021-10-26T05:43:34.838" v="424" actId="26606"/>
          <ac:spMkLst>
            <pc:docMk/>
            <pc:sldMk cId="107207034" sldId="288"/>
            <ac:spMk id="16" creationId="{CBC4F608-B4B8-48C3-9572-C0F061B1CD99}"/>
          </ac:spMkLst>
        </pc:spChg>
        <pc:spChg chg="add del">
          <ac:chgData name="Pakhale, Kalyani V." userId="cec65424-fa15-4c7a-aafa-27d401f87550" providerId="ADAL" clId="{DDB3776D-1AB8-4D78-8D18-491146CDEB8B}" dt="2021-10-26T05:43:36.090" v="426" actId="26606"/>
          <ac:spMkLst>
            <pc:docMk/>
            <pc:sldMk cId="107207034" sldId="288"/>
            <ac:spMk id="18" creationId="{C3896A03-3945-419A-B66B-4EE266EDD152}"/>
          </ac:spMkLst>
        </pc:spChg>
        <pc:spChg chg="add del">
          <ac:chgData name="Pakhale, Kalyani V." userId="cec65424-fa15-4c7a-aafa-27d401f87550" providerId="ADAL" clId="{DDB3776D-1AB8-4D78-8D18-491146CDEB8B}" dt="2021-10-26T05:43:38.269" v="428" actId="26606"/>
          <ac:spMkLst>
            <pc:docMk/>
            <pc:sldMk cId="107207034" sldId="288"/>
            <ac:spMk id="21" creationId="{98DDA986-B6EE-4642-AC60-0490373E69D0}"/>
          </ac:spMkLst>
        </pc:spChg>
        <pc:spChg chg="add del">
          <ac:chgData name="Pakhale, Kalyani V." userId="cec65424-fa15-4c7a-aafa-27d401f87550" providerId="ADAL" clId="{DDB3776D-1AB8-4D78-8D18-491146CDEB8B}" dt="2021-10-26T05:43:38.269" v="428" actId="26606"/>
          <ac:spMkLst>
            <pc:docMk/>
            <pc:sldMk cId="107207034" sldId="288"/>
            <ac:spMk id="22" creationId="{80B62878-12EF-4E97-A284-47BAFC30DA2E}"/>
          </ac:spMkLst>
        </pc:spChg>
        <pc:spChg chg="add del">
          <ac:chgData name="Pakhale, Kalyani V." userId="cec65424-fa15-4c7a-aafa-27d401f87550" providerId="ADAL" clId="{DDB3776D-1AB8-4D78-8D18-491146CDEB8B}" dt="2021-10-26T05:43:38.269" v="428" actId="26606"/>
          <ac:spMkLst>
            <pc:docMk/>
            <pc:sldMk cId="107207034" sldId="288"/>
            <ac:spMk id="23" creationId="{CA4F40EB-BEB6-4FF5-B82F-6987287BAA93}"/>
          </ac:spMkLst>
        </pc:spChg>
        <pc:spChg chg="add del">
          <ac:chgData name="Pakhale, Kalyani V." userId="cec65424-fa15-4c7a-aafa-27d401f87550" providerId="ADAL" clId="{DDB3776D-1AB8-4D78-8D18-491146CDEB8B}" dt="2021-10-26T05:43:41.497" v="430" actId="26606"/>
          <ac:spMkLst>
            <pc:docMk/>
            <pc:sldMk cId="107207034" sldId="288"/>
            <ac:spMk id="25" creationId="{EDDBB197-D710-4A4F-A9CA-FD2177498BE8}"/>
          </ac:spMkLst>
        </pc:spChg>
        <pc:spChg chg="add del">
          <ac:chgData name="Pakhale, Kalyani V." userId="cec65424-fa15-4c7a-aafa-27d401f87550" providerId="ADAL" clId="{DDB3776D-1AB8-4D78-8D18-491146CDEB8B}" dt="2021-10-26T05:43:41.497" v="430" actId="26606"/>
          <ac:spMkLst>
            <pc:docMk/>
            <pc:sldMk cId="107207034" sldId="288"/>
            <ac:spMk id="26" creationId="{975D1CFA-2CDB-4B64-BD9F-85744E8DA12F}"/>
          </ac:spMkLst>
        </pc:spChg>
        <pc:spChg chg="add del">
          <ac:chgData name="Pakhale, Kalyani V." userId="cec65424-fa15-4c7a-aafa-27d401f87550" providerId="ADAL" clId="{DDB3776D-1AB8-4D78-8D18-491146CDEB8B}" dt="2021-10-26T05:43:41.497" v="430" actId="26606"/>
          <ac:spMkLst>
            <pc:docMk/>
            <pc:sldMk cId="107207034" sldId="288"/>
            <ac:spMk id="27" creationId="{CA4F40EB-BEB6-4FF5-B82F-6987287BAA93}"/>
          </ac:spMkLst>
        </pc:spChg>
        <pc:spChg chg="add del">
          <ac:chgData name="Pakhale, Kalyani V." userId="cec65424-fa15-4c7a-aafa-27d401f87550" providerId="ADAL" clId="{DDB3776D-1AB8-4D78-8D18-491146CDEB8B}" dt="2021-10-26T05:43:42.418" v="432" actId="26606"/>
          <ac:spMkLst>
            <pc:docMk/>
            <pc:sldMk cId="107207034" sldId="288"/>
            <ac:spMk id="33" creationId="{EDDBB197-D710-4A4F-A9CA-FD2177498BE8}"/>
          </ac:spMkLst>
        </pc:spChg>
        <pc:spChg chg="add del">
          <ac:chgData name="Pakhale, Kalyani V." userId="cec65424-fa15-4c7a-aafa-27d401f87550" providerId="ADAL" clId="{DDB3776D-1AB8-4D78-8D18-491146CDEB8B}" dt="2021-10-26T05:43:42.418" v="432" actId="26606"/>
          <ac:spMkLst>
            <pc:docMk/>
            <pc:sldMk cId="107207034" sldId="288"/>
            <ac:spMk id="34" creationId="{975D1CFA-2CDB-4B64-BD9F-85744E8DA12F}"/>
          </ac:spMkLst>
        </pc:spChg>
        <pc:spChg chg="add del">
          <ac:chgData name="Pakhale, Kalyani V." userId="cec65424-fa15-4c7a-aafa-27d401f87550" providerId="ADAL" clId="{DDB3776D-1AB8-4D78-8D18-491146CDEB8B}" dt="2021-10-26T05:43:42.418" v="432" actId="26606"/>
          <ac:spMkLst>
            <pc:docMk/>
            <pc:sldMk cId="107207034" sldId="288"/>
            <ac:spMk id="35" creationId="{CA4F40EB-BEB6-4FF5-B82F-6987287BAA93}"/>
          </ac:spMkLst>
        </pc:spChg>
        <pc:spChg chg="add">
          <ac:chgData name="Pakhale, Kalyani V." userId="cec65424-fa15-4c7a-aafa-27d401f87550" providerId="ADAL" clId="{DDB3776D-1AB8-4D78-8D18-491146CDEB8B}" dt="2021-10-26T05:43:42.459" v="433" actId="26606"/>
          <ac:spMkLst>
            <pc:docMk/>
            <pc:sldMk cId="107207034" sldId="288"/>
            <ac:spMk id="43" creationId="{EDDBB197-D710-4A4F-A9CA-FD2177498BE8}"/>
          </ac:spMkLst>
        </pc:spChg>
        <pc:spChg chg="add">
          <ac:chgData name="Pakhale, Kalyani V." userId="cec65424-fa15-4c7a-aafa-27d401f87550" providerId="ADAL" clId="{DDB3776D-1AB8-4D78-8D18-491146CDEB8B}" dt="2021-10-26T05:43:42.459" v="433" actId="26606"/>
          <ac:spMkLst>
            <pc:docMk/>
            <pc:sldMk cId="107207034" sldId="288"/>
            <ac:spMk id="44" creationId="{975D1CFA-2CDB-4B64-BD9F-85744E8DA12F}"/>
          </ac:spMkLst>
        </pc:spChg>
        <pc:spChg chg="add mod">
          <ac:chgData name="Pakhale, Kalyani V." userId="cec65424-fa15-4c7a-aafa-27d401f87550" providerId="ADAL" clId="{DDB3776D-1AB8-4D78-8D18-491146CDEB8B}" dt="2021-10-26T05:43:47.489" v="434" actId="14100"/>
          <ac:spMkLst>
            <pc:docMk/>
            <pc:sldMk cId="107207034" sldId="288"/>
            <ac:spMk id="45" creationId="{CA4F40EB-BEB6-4FF5-B82F-6987287BAA93}"/>
          </ac:spMkLst>
        </pc:spChg>
        <pc:grpChg chg="add del">
          <ac:chgData name="Pakhale, Kalyani V." userId="cec65424-fa15-4c7a-aafa-27d401f87550" providerId="ADAL" clId="{DDB3776D-1AB8-4D78-8D18-491146CDEB8B}" dt="2021-10-26T05:43:34.838" v="424" actId="26606"/>
          <ac:grpSpMkLst>
            <pc:docMk/>
            <pc:sldMk cId="107207034" sldId="288"/>
            <ac:grpSpMk id="10" creationId="{83EAB11A-76F7-48F4-9B4F-5BFDF4BF9670}"/>
          </ac:grpSpMkLst>
        </pc:grpChg>
        <pc:grpChg chg="add del">
          <ac:chgData name="Pakhale, Kalyani V." userId="cec65424-fa15-4c7a-aafa-27d401f87550" providerId="ADAL" clId="{DDB3776D-1AB8-4D78-8D18-491146CDEB8B}" dt="2021-10-26T05:43:41.497" v="430" actId="26606"/>
          <ac:grpSpMkLst>
            <pc:docMk/>
            <pc:sldMk cId="107207034" sldId="288"/>
            <ac:grpSpMk id="28" creationId="{25EE5136-01F1-466C-962D-BA9B4C6757AA}"/>
          </ac:grpSpMkLst>
        </pc:grpChg>
        <pc:grpChg chg="add del">
          <ac:chgData name="Pakhale, Kalyani V." userId="cec65424-fa15-4c7a-aafa-27d401f87550" providerId="ADAL" clId="{DDB3776D-1AB8-4D78-8D18-491146CDEB8B}" dt="2021-10-26T05:43:42.418" v="432" actId="26606"/>
          <ac:grpSpMkLst>
            <pc:docMk/>
            <pc:sldMk cId="107207034" sldId="288"/>
            <ac:grpSpMk id="36" creationId="{25EE5136-01F1-466C-962D-BA9B4C6757AA}"/>
          </ac:grpSpMkLst>
        </pc:grpChg>
        <pc:grpChg chg="add">
          <ac:chgData name="Pakhale, Kalyani V." userId="cec65424-fa15-4c7a-aafa-27d401f87550" providerId="ADAL" clId="{DDB3776D-1AB8-4D78-8D18-491146CDEB8B}" dt="2021-10-26T05:43:42.459" v="433" actId="26606"/>
          <ac:grpSpMkLst>
            <pc:docMk/>
            <pc:sldMk cId="107207034" sldId="288"/>
            <ac:grpSpMk id="46" creationId="{25EE5136-01F1-466C-962D-BA9B4C6757AA}"/>
          </ac:grpSpMkLst>
        </pc:grpChg>
        <pc:graphicFrameChg chg="add del">
          <ac:chgData name="Pakhale, Kalyani V." userId="cec65424-fa15-4c7a-aafa-27d401f87550" providerId="ADAL" clId="{DDB3776D-1AB8-4D78-8D18-491146CDEB8B}" dt="2021-10-26T05:43:32.319" v="422" actId="26606"/>
          <ac:graphicFrameMkLst>
            <pc:docMk/>
            <pc:sldMk cId="107207034" sldId="288"/>
            <ac:graphicFrameMk id="5" creationId="{E2E27A09-B6BD-443D-AB34-C867029E83D5}"/>
          </ac:graphicFrameMkLst>
        </pc:graphicFrameChg>
        <pc:graphicFrameChg chg="add del">
          <ac:chgData name="Pakhale, Kalyani V." userId="cec65424-fa15-4c7a-aafa-27d401f87550" providerId="ADAL" clId="{DDB3776D-1AB8-4D78-8D18-491146CDEB8B}" dt="2021-10-26T05:43:36.090" v="426" actId="26606"/>
          <ac:graphicFrameMkLst>
            <pc:docMk/>
            <pc:sldMk cId="107207034" sldId="288"/>
            <ac:graphicFrameMk id="19" creationId="{A816E4B1-5721-4501-A15F-7422F4CDAB98}"/>
          </ac:graphicFrameMkLst>
        </pc:graphicFrameChg>
        <pc:picChg chg="add del">
          <ac:chgData name="Pakhale, Kalyani V." userId="cec65424-fa15-4c7a-aafa-27d401f87550" providerId="ADAL" clId="{DDB3776D-1AB8-4D78-8D18-491146CDEB8B}" dt="2021-10-26T05:43:41.497" v="430" actId="26606"/>
          <ac:picMkLst>
            <pc:docMk/>
            <pc:sldMk cId="107207034" sldId="288"/>
            <ac:picMk id="31" creationId="{694AFC5D-11AA-466E-8878-E989E00C474A}"/>
          </ac:picMkLst>
        </pc:picChg>
        <pc:picChg chg="add del">
          <ac:chgData name="Pakhale, Kalyani V." userId="cec65424-fa15-4c7a-aafa-27d401f87550" providerId="ADAL" clId="{DDB3776D-1AB8-4D78-8D18-491146CDEB8B}" dt="2021-10-26T05:43:42.418" v="432" actId="26606"/>
          <ac:picMkLst>
            <pc:docMk/>
            <pc:sldMk cId="107207034" sldId="288"/>
            <ac:picMk id="41" creationId="{946E2F10-4BFF-4C31-8913-2F690550A485}"/>
          </ac:picMkLst>
        </pc:picChg>
        <pc:picChg chg="add">
          <ac:chgData name="Pakhale, Kalyani V." userId="cec65424-fa15-4c7a-aafa-27d401f87550" providerId="ADAL" clId="{DDB3776D-1AB8-4D78-8D18-491146CDEB8B}" dt="2021-10-26T05:43:42.459" v="433" actId="26606"/>
          <ac:picMkLst>
            <pc:docMk/>
            <pc:sldMk cId="107207034" sldId="288"/>
            <ac:picMk id="49" creationId="{694AFC5D-11AA-466E-8878-E989E00C474A}"/>
          </ac:picMkLst>
        </pc:picChg>
      </pc:sldChg>
      <pc:sldChg chg="addSp delSp modSp add mod setBg addAnim">
        <pc:chgData name="Pakhale, Kalyani V." userId="cec65424-fa15-4c7a-aafa-27d401f87550" providerId="ADAL" clId="{DDB3776D-1AB8-4D78-8D18-491146CDEB8B}" dt="2021-10-26T05:45:10.621" v="455"/>
        <pc:sldMkLst>
          <pc:docMk/>
          <pc:sldMk cId="2542139395" sldId="289"/>
        </pc:sldMkLst>
        <pc:spChg chg="mod ord">
          <ac:chgData name="Pakhale, Kalyani V." userId="cec65424-fa15-4c7a-aafa-27d401f87550" providerId="ADAL" clId="{DDB3776D-1AB8-4D78-8D18-491146CDEB8B}" dt="2021-10-26T05:45:10.597" v="454" actId="26606"/>
          <ac:spMkLst>
            <pc:docMk/>
            <pc:sldMk cId="2542139395" sldId="289"/>
            <ac:spMk id="2" creationId="{49771D1E-D5B5-48C0-AD02-BE422F1CC31D}"/>
          </ac:spMkLst>
        </pc:spChg>
        <pc:spChg chg="add del">
          <ac:chgData name="Pakhale, Kalyani V." userId="cec65424-fa15-4c7a-aafa-27d401f87550" providerId="ADAL" clId="{DDB3776D-1AB8-4D78-8D18-491146CDEB8B}" dt="2021-10-26T05:45:00.262" v="451" actId="26606"/>
          <ac:spMkLst>
            <pc:docMk/>
            <pc:sldMk cId="2542139395" sldId="289"/>
            <ac:spMk id="3" creationId="{CA4F40EB-BEB6-4FF5-B82F-6987287BAA93}"/>
          </ac:spMkLst>
        </pc:spChg>
        <pc:spChg chg="add del">
          <ac:chgData name="Pakhale, Kalyani V." userId="cec65424-fa15-4c7a-aafa-27d401f87550" providerId="ADAL" clId="{DDB3776D-1AB8-4D78-8D18-491146CDEB8B}" dt="2021-10-26T05:45:00.245" v="450" actId="26606"/>
          <ac:spMkLst>
            <pc:docMk/>
            <pc:sldMk cId="2542139395" sldId="289"/>
            <ac:spMk id="9" creationId="{BA79A7CF-01AF-4178-9369-94E0C90EB046}"/>
          </ac:spMkLst>
        </pc:spChg>
        <pc:spChg chg="add del">
          <ac:chgData name="Pakhale, Kalyani V." userId="cec65424-fa15-4c7a-aafa-27d401f87550" providerId="ADAL" clId="{DDB3776D-1AB8-4D78-8D18-491146CDEB8B}" dt="2021-10-26T05:44:41.681" v="439" actId="26606"/>
          <ac:spMkLst>
            <pc:docMk/>
            <pc:sldMk cId="2542139395" sldId="289"/>
            <ac:spMk id="10" creationId="{D4771268-CB57-404A-9271-370EB28F6090}"/>
          </ac:spMkLst>
        </pc:spChg>
        <pc:spChg chg="add del">
          <ac:chgData name="Pakhale, Kalyani V." userId="cec65424-fa15-4c7a-aafa-27d401f87550" providerId="ADAL" clId="{DDB3776D-1AB8-4D78-8D18-491146CDEB8B}" dt="2021-10-26T05:45:00.245" v="450" actId="26606"/>
          <ac:spMkLst>
            <pc:docMk/>
            <pc:sldMk cId="2542139395" sldId="289"/>
            <ac:spMk id="11" creationId="{99413ED5-9ED4-4772-BCE4-2BCAE6B12E35}"/>
          </ac:spMkLst>
        </pc:spChg>
        <pc:spChg chg="add del">
          <ac:chgData name="Pakhale, Kalyani V." userId="cec65424-fa15-4c7a-aafa-27d401f87550" providerId="ADAL" clId="{DDB3776D-1AB8-4D78-8D18-491146CDEB8B}" dt="2021-10-26T05:44:42.425" v="441" actId="26606"/>
          <ac:spMkLst>
            <pc:docMk/>
            <pc:sldMk cId="2542139395" sldId="289"/>
            <ac:spMk id="12" creationId="{975D1CFA-2CDB-4B64-BD9F-85744E8DA12F}"/>
          </ac:spMkLst>
        </pc:spChg>
        <pc:spChg chg="add del">
          <ac:chgData name="Pakhale, Kalyani V." userId="cec65424-fa15-4c7a-aafa-27d401f87550" providerId="ADAL" clId="{DDB3776D-1AB8-4D78-8D18-491146CDEB8B}" dt="2021-10-26T05:44:42.425" v="441" actId="26606"/>
          <ac:spMkLst>
            <pc:docMk/>
            <pc:sldMk cId="2542139395" sldId="289"/>
            <ac:spMk id="13" creationId="{EDDBB197-D710-4A4F-A9CA-FD2177498BE8}"/>
          </ac:spMkLst>
        </pc:spChg>
        <pc:spChg chg="add del">
          <ac:chgData name="Pakhale, Kalyani V." userId="cec65424-fa15-4c7a-aafa-27d401f87550" providerId="ADAL" clId="{DDB3776D-1AB8-4D78-8D18-491146CDEB8B}" dt="2021-10-26T05:45:00.245" v="450" actId="26606"/>
          <ac:spMkLst>
            <pc:docMk/>
            <pc:sldMk cId="2542139395" sldId="289"/>
            <ac:spMk id="16" creationId="{04357C93-F0CB-4A1C-8F77-4E9063789819}"/>
          </ac:spMkLst>
        </pc:spChg>
        <pc:spChg chg="add del">
          <ac:chgData name="Pakhale, Kalyani V." userId="cec65424-fa15-4c7a-aafa-27d401f87550" providerId="ADAL" clId="{DDB3776D-1AB8-4D78-8D18-491146CDEB8B}" dt="2021-10-26T05:45:00.245" v="450" actId="26606"/>
          <ac:spMkLst>
            <pc:docMk/>
            <pc:sldMk cId="2542139395" sldId="289"/>
            <ac:spMk id="18" creationId="{90F533E9-6690-41A8-A372-4C6C622D028D}"/>
          </ac:spMkLst>
        </pc:spChg>
        <pc:spChg chg="add del">
          <ac:chgData name="Pakhale, Kalyani V." userId="cec65424-fa15-4c7a-aafa-27d401f87550" providerId="ADAL" clId="{DDB3776D-1AB8-4D78-8D18-491146CDEB8B}" dt="2021-10-26T05:44:42.425" v="441" actId="26606"/>
          <ac:spMkLst>
            <pc:docMk/>
            <pc:sldMk cId="2542139395" sldId="289"/>
            <ac:spMk id="19" creationId="{CA4F40EB-BEB6-4FF5-B82F-6987287BAA93}"/>
          </ac:spMkLst>
        </pc:spChg>
        <pc:spChg chg="add del">
          <ac:chgData name="Pakhale, Kalyani V." userId="cec65424-fa15-4c7a-aafa-27d401f87550" providerId="ADAL" clId="{DDB3776D-1AB8-4D78-8D18-491146CDEB8B}" dt="2021-10-26T05:45:10.597" v="454" actId="26606"/>
          <ac:spMkLst>
            <pc:docMk/>
            <pc:sldMk cId="2542139395" sldId="289"/>
            <ac:spMk id="20" creationId="{A8908DB7-C3A6-4FCB-9820-CEE02B398C4A}"/>
          </ac:spMkLst>
        </pc:spChg>
        <pc:spChg chg="add del">
          <ac:chgData name="Pakhale, Kalyani V." userId="cec65424-fa15-4c7a-aafa-27d401f87550" providerId="ADAL" clId="{DDB3776D-1AB8-4D78-8D18-491146CDEB8B}" dt="2021-10-26T05:44:46.349" v="445" actId="26606"/>
          <ac:spMkLst>
            <pc:docMk/>
            <pc:sldMk cId="2542139395" sldId="289"/>
            <ac:spMk id="21" creationId="{D4771268-CB57-404A-9271-370EB28F6090}"/>
          </ac:spMkLst>
        </pc:spChg>
        <pc:spChg chg="add del">
          <ac:chgData name="Pakhale, Kalyani V." userId="cec65424-fa15-4c7a-aafa-27d401f87550" providerId="ADAL" clId="{DDB3776D-1AB8-4D78-8D18-491146CDEB8B}" dt="2021-10-26T05:45:10.597" v="454" actId="26606"/>
          <ac:spMkLst>
            <pc:docMk/>
            <pc:sldMk cId="2542139395" sldId="289"/>
            <ac:spMk id="22" creationId="{535742DD-1B16-4E9D-B715-0D74B4574A68}"/>
          </ac:spMkLst>
        </pc:spChg>
        <pc:spChg chg="add del mod">
          <ac:chgData name="Pakhale, Kalyani V." userId="cec65424-fa15-4c7a-aafa-27d401f87550" providerId="ADAL" clId="{DDB3776D-1AB8-4D78-8D18-491146CDEB8B}" dt="2021-10-26T05:45:04.910" v="453" actId="478"/>
          <ac:spMkLst>
            <pc:docMk/>
            <pc:sldMk cId="2542139395" sldId="289"/>
            <ac:spMk id="23" creationId="{CA4F40EB-BEB6-4FF5-B82F-6987287BAA93}"/>
          </ac:spMkLst>
        </pc:spChg>
        <pc:spChg chg="add">
          <ac:chgData name="Pakhale, Kalyani V." userId="cec65424-fa15-4c7a-aafa-27d401f87550" providerId="ADAL" clId="{DDB3776D-1AB8-4D78-8D18-491146CDEB8B}" dt="2021-10-26T05:45:10.597" v="454" actId="26606"/>
          <ac:spMkLst>
            <pc:docMk/>
            <pc:sldMk cId="2542139395" sldId="289"/>
            <ac:spMk id="27" creationId="{87CC2527-562A-4F69-B487-4371E5B243E7}"/>
          </ac:spMkLst>
        </pc:spChg>
        <pc:grpChg chg="add del">
          <ac:chgData name="Pakhale, Kalyani V." userId="cec65424-fa15-4c7a-aafa-27d401f87550" providerId="ADAL" clId="{DDB3776D-1AB8-4D78-8D18-491146CDEB8B}" dt="2021-10-26T05:44:42.425" v="441" actId="26606"/>
          <ac:grpSpMkLst>
            <pc:docMk/>
            <pc:sldMk cId="2542139395" sldId="289"/>
            <ac:grpSpMk id="14" creationId="{25EE5136-01F1-466C-962D-BA9B4C6757AA}"/>
          </ac:grpSpMkLst>
        </pc:grpChg>
        <pc:picChg chg="add del mod">
          <ac:chgData name="Pakhale, Kalyani V." userId="cec65424-fa15-4c7a-aafa-27d401f87550" providerId="ADAL" clId="{DDB3776D-1AB8-4D78-8D18-491146CDEB8B}" dt="2021-10-26T05:44:46.957" v="446" actId="22"/>
          <ac:picMkLst>
            <pc:docMk/>
            <pc:sldMk cId="2542139395" sldId="289"/>
            <ac:picMk id="5" creationId="{FC94C755-5F1C-4CC7-AD52-99BCD79FC8B9}"/>
          </ac:picMkLst>
        </pc:picChg>
        <pc:picChg chg="add mod">
          <ac:chgData name="Pakhale, Kalyani V." userId="cec65424-fa15-4c7a-aafa-27d401f87550" providerId="ADAL" clId="{DDB3776D-1AB8-4D78-8D18-491146CDEB8B}" dt="2021-10-26T05:45:10.597" v="454" actId="26606"/>
          <ac:picMkLst>
            <pc:docMk/>
            <pc:sldMk cId="2542139395" sldId="289"/>
            <ac:picMk id="7" creationId="{7A0D8A00-0135-4A68-A0D5-A474C884C983}"/>
          </ac:picMkLst>
        </pc:picChg>
        <pc:cxnChg chg="add">
          <ac:chgData name="Pakhale, Kalyani V." userId="cec65424-fa15-4c7a-aafa-27d401f87550" providerId="ADAL" clId="{DDB3776D-1AB8-4D78-8D18-491146CDEB8B}" dt="2021-10-26T05:45:10.597" v="454" actId="26606"/>
          <ac:cxnSpMkLst>
            <pc:docMk/>
            <pc:sldMk cId="2542139395" sldId="289"/>
            <ac:cxnSpMk id="29" creationId="{BCDAEC91-5BCE-4B55-9CC0-43EF94CB734B}"/>
          </ac:cxnSpMkLst>
        </pc:cxnChg>
      </pc:sldChg>
      <pc:sldChg chg="addSp delSp modSp add mod setBg">
        <pc:chgData name="Pakhale, Kalyani V." userId="cec65424-fa15-4c7a-aafa-27d401f87550" providerId="ADAL" clId="{DDB3776D-1AB8-4D78-8D18-491146CDEB8B}" dt="2021-10-26T05:46:06.450" v="463" actId="26606"/>
        <pc:sldMkLst>
          <pc:docMk/>
          <pc:sldMk cId="1851262479" sldId="290"/>
        </pc:sldMkLst>
        <pc:spChg chg="mod">
          <ac:chgData name="Pakhale, Kalyani V." userId="cec65424-fa15-4c7a-aafa-27d401f87550" providerId="ADAL" clId="{DDB3776D-1AB8-4D78-8D18-491146CDEB8B}" dt="2021-10-26T05:46:06.450" v="463" actId="26606"/>
          <ac:spMkLst>
            <pc:docMk/>
            <pc:sldMk cId="1851262479" sldId="290"/>
            <ac:spMk id="2" creationId="{49771D1E-D5B5-48C0-AD02-BE422F1CC31D}"/>
          </ac:spMkLst>
        </pc:spChg>
        <pc:spChg chg="del mod">
          <ac:chgData name="Pakhale, Kalyani V." userId="cec65424-fa15-4c7a-aafa-27d401f87550" providerId="ADAL" clId="{DDB3776D-1AB8-4D78-8D18-491146CDEB8B}" dt="2021-10-26T05:46:06.450" v="463" actId="26606"/>
          <ac:spMkLst>
            <pc:docMk/>
            <pc:sldMk cId="1851262479" sldId="290"/>
            <ac:spMk id="3" creationId="{CA4F40EB-BEB6-4FF5-B82F-6987287BAA93}"/>
          </ac:spMkLst>
        </pc:spChg>
        <pc:spChg chg="add">
          <ac:chgData name="Pakhale, Kalyani V." userId="cec65424-fa15-4c7a-aafa-27d401f87550" providerId="ADAL" clId="{DDB3776D-1AB8-4D78-8D18-491146CDEB8B}" dt="2021-10-26T05:46:06.450" v="463" actId="26606"/>
          <ac:spMkLst>
            <pc:docMk/>
            <pc:sldMk cId="1851262479" sldId="290"/>
            <ac:spMk id="9" creationId="{B819A166-7571-4003-A6B8-B62034C3ED30}"/>
          </ac:spMkLst>
        </pc:spChg>
        <pc:graphicFrameChg chg="add">
          <ac:chgData name="Pakhale, Kalyani V." userId="cec65424-fa15-4c7a-aafa-27d401f87550" providerId="ADAL" clId="{DDB3776D-1AB8-4D78-8D18-491146CDEB8B}" dt="2021-10-26T05:46:06.450" v="463" actId="26606"/>
          <ac:graphicFrameMkLst>
            <pc:docMk/>
            <pc:sldMk cId="1851262479" sldId="290"/>
            <ac:graphicFrameMk id="5" creationId="{1F5E6A32-8E71-456B-BCDD-B8530D64C936}"/>
          </ac:graphicFrameMkLst>
        </pc:graphicFrameChg>
      </pc:sldChg>
      <pc:sldChg chg="addSp delSp modSp add mod setBg">
        <pc:chgData name="Pakhale, Kalyani V." userId="cec65424-fa15-4c7a-aafa-27d401f87550" providerId="ADAL" clId="{DDB3776D-1AB8-4D78-8D18-491146CDEB8B}" dt="2021-10-26T05:46:41.684" v="472" actId="26606"/>
        <pc:sldMkLst>
          <pc:docMk/>
          <pc:sldMk cId="2728584152" sldId="291"/>
        </pc:sldMkLst>
        <pc:spChg chg="mod">
          <ac:chgData name="Pakhale, Kalyani V." userId="cec65424-fa15-4c7a-aafa-27d401f87550" providerId="ADAL" clId="{DDB3776D-1AB8-4D78-8D18-491146CDEB8B}" dt="2021-10-26T05:46:41.684" v="472" actId="26606"/>
          <ac:spMkLst>
            <pc:docMk/>
            <pc:sldMk cId="2728584152" sldId="291"/>
            <ac:spMk id="2" creationId="{49771D1E-D5B5-48C0-AD02-BE422F1CC31D}"/>
          </ac:spMkLst>
        </pc:spChg>
        <pc:spChg chg="add del mod">
          <ac:chgData name="Pakhale, Kalyani V." userId="cec65424-fa15-4c7a-aafa-27d401f87550" providerId="ADAL" clId="{DDB3776D-1AB8-4D78-8D18-491146CDEB8B}" dt="2021-10-26T05:46:41.684" v="472" actId="26606"/>
          <ac:spMkLst>
            <pc:docMk/>
            <pc:sldMk cId="2728584152" sldId="291"/>
            <ac:spMk id="3" creationId="{CA4F40EB-BEB6-4FF5-B82F-6987287BAA93}"/>
          </ac:spMkLst>
        </pc:spChg>
        <pc:spChg chg="add del">
          <ac:chgData name="Pakhale, Kalyani V." userId="cec65424-fa15-4c7a-aafa-27d401f87550" providerId="ADAL" clId="{DDB3776D-1AB8-4D78-8D18-491146CDEB8B}" dt="2021-10-26T05:46:34.977" v="467" actId="26606"/>
          <ac:spMkLst>
            <pc:docMk/>
            <pc:sldMk cId="2728584152" sldId="291"/>
            <ac:spMk id="9" creationId="{B819A166-7571-4003-A6B8-B62034C3ED30}"/>
          </ac:spMkLst>
        </pc:spChg>
        <pc:spChg chg="add del">
          <ac:chgData name="Pakhale, Kalyani V." userId="cec65424-fa15-4c7a-aafa-27d401f87550" providerId="ADAL" clId="{DDB3776D-1AB8-4D78-8D18-491146CDEB8B}" dt="2021-10-26T05:46:36.321" v="469" actId="26606"/>
          <ac:spMkLst>
            <pc:docMk/>
            <pc:sldMk cId="2728584152" sldId="291"/>
            <ac:spMk id="11" creationId="{88B1F424-0E60-4F04-AFC7-00E1F21101FC}"/>
          </ac:spMkLst>
        </pc:spChg>
        <pc:spChg chg="add del">
          <ac:chgData name="Pakhale, Kalyani V." userId="cec65424-fa15-4c7a-aafa-27d401f87550" providerId="ADAL" clId="{DDB3776D-1AB8-4D78-8D18-491146CDEB8B}" dt="2021-10-26T05:46:36.321" v="469" actId="26606"/>
          <ac:spMkLst>
            <pc:docMk/>
            <pc:sldMk cId="2728584152" sldId="291"/>
            <ac:spMk id="12" creationId="{3E57A3F2-3497-430E-BCD2-151E9B57488E}"/>
          </ac:spMkLst>
        </pc:spChg>
        <pc:spChg chg="add del">
          <ac:chgData name="Pakhale, Kalyani V." userId="cec65424-fa15-4c7a-aafa-27d401f87550" providerId="ADAL" clId="{DDB3776D-1AB8-4D78-8D18-491146CDEB8B}" dt="2021-10-26T05:46:36.321" v="469" actId="26606"/>
          <ac:spMkLst>
            <pc:docMk/>
            <pc:sldMk cId="2728584152" sldId="291"/>
            <ac:spMk id="13" creationId="{6B509DD1-7F4E-4C4D-9B18-626473A5F76F}"/>
          </ac:spMkLst>
        </pc:spChg>
        <pc:spChg chg="add del">
          <ac:chgData name="Pakhale, Kalyani V." userId="cec65424-fa15-4c7a-aafa-27d401f87550" providerId="ADAL" clId="{DDB3776D-1AB8-4D78-8D18-491146CDEB8B}" dt="2021-10-26T05:46:36.321" v="469" actId="26606"/>
          <ac:spMkLst>
            <pc:docMk/>
            <pc:sldMk cId="2728584152" sldId="291"/>
            <ac:spMk id="15" creationId="{BB89D3BB-9A77-48E3-8C98-9A0A1DD4F7A6}"/>
          </ac:spMkLst>
        </pc:spChg>
        <pc:spChg chg="add del">
          <ac:chgData name="Pakhale, Kalyani V." userId="cec65424-fa15-4c7a-aafa-27d401f87550" providerId="ADAL" clId="{DDB3776D-1AB8-4D78-8D18-491146CDEB8B}" dt="2021-10-26T05:46:41.649" v="471" actId="26606"/>
          <ac:spMkLst>
            <pc:docMk/>
            <pc:sldMk cId="2728584152" sldId="291"/>
            <ac:spMk id="17" creationId="{3E57A3F2-3497-430E-BCD2-151E9B57488E}"/>
          </ac:spMkLst>
        </pc:spChg>
        <pc:spChg chg="add del">
          <ac:chgData name="Pakhale, Kalyani V." userId="cec65424-fa15-4c7a-aafa-27d401f87550" providerId="ADAL" clId="{DDB3776D-1AB8-4D78-8D18-491146CDEB8B}" dt="2021-10-26T05:46:41.649" v="471" actId="26606"/>
          <ac:spMkLst>
            <pc:docMk/>
            <pc:sldMk cId="2728584152" sldId="291"/>
            <ac:spMk id="18" creationId="{88B1F424-0E60-4F04-AFC7-00E1F21101FC}"/>
          </ac:spMkLst>
        </pc:spChg>
        <pc:spChg chg="add del">
          <ac:chgData name="Pakhale, Kalyani V." userId="cec65424-fa15-4c7a-aafa-27d401f87550" providerId="ADAL" clId="{DDB3776D-1AB8-4D78-8D18-491146CDEB8B}" dt="2021-10-26T05:46:41.649" v="471" actId="26606"/>
          <ac:spMkLst>
            <pc:docMk/>
            <pc:sldMk cId="2728584152" sldId="291"/>
            <ac:spMk id="19" creationId="{6B509DD1-7F4E-4C4D-9B18-626473A5F76F}"/>
          </ac:spMkLst>
        </pc:spChg>
        <pc:spChg chg="add del">
          <ac:chgData name="Pakhale, Kalyani V." userId="cec65424-fa15-4c7a-aafa-27d401f87550" providerId="ADAL" clId="{DDB3776D-1AB8-4D78-8D18-491146CDEB8B}" dt="2021-10-26T05:46:41.649" v="471" actId="26606"/>
          <ac:spMkLst>
            <pc:docMk/>
            <pc:sldMk cId="2728584152" sldId="291"/>
            <ac:spMk id="20" creationId="{BB89D3BB-9A77-48E3-8C98-9A0A1DD4F7A6}"/>
          </ac:spMkLst>
        </pc:spChg>
        <pc:spChg chg="add">
          <ac:chgData name="Pakhale, Kalyani V." userId="cec65424-fa15-4c7a-aafa-27d401f87550" providerId="ADAL" clId="{DDB3776D-1AB8-4D78-8D18-491146CDEB8B}" dt="2021-10-26T05:46:41.684" v="472" actId="26606"/>
          <ac:spMkLst>
            <pc:docMk/>
            <pc:sldMk cId="2728584152" sldId="291"/>
            <ac:spMk id="23" creationId="{2E442304-DDBD-4F7B-8017-36BCC863FB40}"/>
          </ac:spMkLst>
        </pc:spChg>
        <pc:spChg chg="add">
          <ac:chgData name="Pakhale, Kalyani V." userId="cec65424-fa15-4c7a-aafa-27d401f87550" providerId="ADAL" clId="{DDB3776D-1AB8-4D78-8D18-491146CDEB8B}" dt="2021-10-26T05:46:41.684" v="472" actId="26606"/>
          <ac:spMkLst>
            <pc:docMk/>
            <pc:sldMk cId="2728584152" sldId="291"/>
            <ac:spMk id="24" creationId="{5E107275-3853-46FD-A241-DE4355A42675}"/>
          </ac:spMkLst>
        </pc:spChg>
        <pc:graphicFrameChg chg="add del">
          <ac:chgData name="Pakhale, Kalyani V." userId="cec65424-fa15-4c7a-aafa-27d401f87550" providerId="ADAL" clId="{DDB3776D-1AB8-4D78-8D18-491146CDEB8B}" dt="2021-10-26T05:46:34.977" v="467" actId="26606"/>
          <ac:graphicFrameMkLst>
            <pc:docMk/>
            <pc:sldMk cId="2728584152" sldId="291"/>
            <ac:graphicFrameMk id="5" creationId="{D81B2824-AA5B-4886-95DB-7C9EE4C3EA8D}"/>
          </ac:graphicFrameMkLst>
        </pc:graphicFrameChg>
        <pc:graphicFrameChg chg="add del">
          <ac:chgData name="Pakhale, Kalyani V." userId="cec65424-fa15-4c7a-aafa-27d401f87550" providerId="ADAL" clId="{DDB3776D-1AB8-4D78-8D18-491146CDEB8B}" dt="2021-10-26T05:46:36.321" v="469" actId="26606"/>
          <ac:graphicFrameMkLst>
            <pc:docMk/>
            <pc:sldMk cId="2728584152" sldId="291"/>
            <ac:graphicFrameMk id="14" creationId="{8D9BE79A-16A7-404B-92B4-D3D32BEB70CF}"/>
          </ac:graphicFrameMkLst>
        </pc:graphicFrameChg>
        <pc:graphicFrameChg chg="add del">
          <ac:chgData name="Pakhale, Kalyani V." userId="cec65424-fa15-4c7a-aafa-27d401f87550" providerId="ADAL" clId="{DDB3776D-1AB8-4D78-8D18-491146CDEB8B}" dt="2021-10-26T05:46:41.649" v="471" actId="26606"/>
          <ac:graphicFrameMkLst>
            <pc:docMk/>
            <pc:sldMk cId="2728584152" sldId="291"/>
            <ac:graphicFrameMk id="21" creationId="{C9B74A27-9A22-4360-9F1F-C2CFE7568798}"/>
          </ac:graphicFrameMkLst>
        </pc:graphicFrameChg>
        <pc:graphicFrameChg chg="add">
          <ac:chgData name="Pakhale, Kalyani V." userId="cec65424-fa15-4c7a-aafa-27d401f87550" providerId="ADAL" clId="{DDB3776D-1AB8-4D78-8D18-491146CDEB8B}" dt="2021-10-26T05:46:41.684" v="472" actId="26606"/>
          <ac:graphicFrameMkLst>
            <pc:docMk/>
            <pc:sldMk cId="2728584152" sldId="291"/>
            <ac:graphicFrameMk id="25" creationId="{10716359-B183-4F18-92D0-66E169B33C2D}"/>
          </ac:graphicFrameMkLst>
        </pc:graphicFrameChg>
      </pc:sldChg>
      <pc:sldChg chg="addSp delSp modSp add mod setBg">
        <pc:chgData name="Pakhale, Kalyani V." userId="cec65424-fa15-4c7a-aafa-27d401f87550" providerId="ADAL" clId="{DDB3776D-1AB8-4D78-8D18-491146CDEB8B}" dt="2021-10-26T05:47:08.459" v="479" actId="26606"/>
        <pc:sldMkLst>
          <pc:docMk/>
          <pc:sldMk cId="3571144771" sldId="292"/>
        </pc:sldMkLst>
        <pc:spChg chg="mod">
          <ac:chgData name="Pakhale, Kalyani V." userId="cec65424-fa15-4c7a-aafa-27d401f87550" providerId="ADAL" clId="{DDB3776D-1AB8-4D78-8D18-491146CDEB8B}" dt="2021-10-26T05:47:08.459" v="479" actId="26606"/>
          <ac:spMkLst>
            <pc:docMk/>
            <pc:sldMk cId="3571144771" sldId="292"/>
            <ac:spMk id="2" creationId="{49771D1E-D5B5-48C0-AD02-BE422F1CC31D}"/>
          </ac:spMkLst>
        </pc:spChg>
        <pc:spChg chg="add del mod">
          <ac:chgData name="Pakhale, Kalyani V." userId="cec65424-fa15-4c7a-aafa-27d401f87550" providerId="ADAL" clId="{DDB3776D-1AB8-4D78-8D18-491146CDEB8B}" dt="2021-10-26T05:47:08.459" v="479" actId="26606"/>
          <ac:spMkLst>
            <pc:docMk/>
            <pc:sldMk cId="3571144771" sldId="292"/>
            <ac:spMk id="3" creationId="{CA4F40EB-BEB6-4FF5-B82F-6987287BAA93}"/>
          </ac:spMkLst>
        </pc:spChg>
        <pc:spChg chg="add del">
          <ac:chgData name="Pakhale, Kalyani V." userId="cec65424-fa15-4c7a-aafa-27d401f87550" providerId="ADAL" clId="{DDB3776D-1AB8-4D78-8D18-491146CDEB8B}" dt="2021-10-26T05:47:04.012" v="476" actId="26606"/>
          <ac:spMkLst>
            <pc:docMk/>
            <pc:sldMk cId="3571144771" sldId="292"/>
            <ac:spMk id="9" creationId="{B819A166-7571-4003-A6B8-B62034C3ED30}"/>
          </ac:spMkLst>
        </pc:spChg>
        <pc:spChg chg="add del">
          <ac:chgData name="Pakhale, Kalyani V." userId="cec65424-fa15-4c7a-aafa-27d401f87550" providerId="ADAL" clId="{DDB3776D-1AB8-4D78-8D18-491146CDEB8B}" dt="2021-10-26T05:47:08.339" v="478" actId="26606"/>
          <ac:spMkLst>
            <pc:docMk/>
            <pc:sldMk cId="3571144771" sldId="292"/>
            <ac:spMk id="11" creationId="{C505E780-2083-4CB5-A42A-5E0E2908ECC3}"/>
          </ac:spMkLst>
        </pc:spChg>
        <pc:spChg chg="add del">
          <ac:chgData name="Pakhale, Kalyani V." userId="cec65424-fa15-4c7a-aafa-27d401f87550" providerId="ADAL" clId="{DDB3776D-1AB8-4D78-8D18-491146CDEB8B}" dt="2021-10-26T05:47:08.339" v="478" actId="26606"/>
          <ac:spMkLst>
            <pc:docMk/>
            <pc:sldMk cId="3571144771" sldId="292"/>
            <ac:spMk id="12" creationId="{7517A47C-B2E5-4B79-8061-D74B1311AF6E}"/>
          </ac:spMkLst>
        </pc:spChg>
        <pc:spChg chg="add del">
          <ac:chgData name="Pakhale, Kalyani V." userId="cec65424-fa15-4c7a-aafa-27d401f87550" providerId="ADAL" clId="{DDB3776D-1AB8-4D78-8D18-491146CDEB8B}" dt="2021-10-26T05:47:08.339" v="478" actId="26606"/>
          <ac:spMkLst>
            <pc:docMk/>
            <pc:sldMk cId="3571144771" sldId="292"/>
            <ac:spMk id="13" creationId="{D2C0AE1C-0118-41AE-8A10-7CDCBF10E96F}"/>
          </ac:spMkLst>
        </pc:spChg>
        <pc:spChg chg="add del">
          <ac:chgData name="Pakhale, Kalyani V." userId="cec65424-fa15-4c7a-aafa-27d401f87550" providerId="ADAL" clId="{DDB3776D-1AB8-4D78-8D18-491146CDEB8B}" dt="2021-10-26T05:47:08.339" v="478" actId="26606"/>
          <ac:spMkLst>
            <pc:docMk/>
            <pc:sldMk cId="3571144771" sldId="292"/>
            <ac:spMk id="15" creationId="{463EEC44-1BA3-44ED-81FC-A644B04B2A44}"/>
          </ac:spMkLst>
        </pc:spChg>
        <pc:spChg chg="add">
          <ac:chgData name="Pakhale, Kalyani V." userId="cec65424-fa15-4c7a-aafa-27d401f87550" providerId="ADAL" clId="{DDB3776D-1AB8-4D78-8D18-491146CDEB8B}" dt="2021-10-26T05:47:08.459" v="479" actId="26606"/>
          <ac:spMkLst>
            <pc:docMk/>
            <pc:sldMk cId="3571144771" sldId="292"/>
            <ac:spMk id="17" creationId="{53B021B3-DE93-4AB7-8A18-CF5F1CED88B8}"/>
          </ac:spMkLst>
        </pc:spChg>
        <pc:spChg chg="add">
          <ac:chgData name="Pakhale, Kalyani V." userId="cec65424-fa15-4c7a-aafa-27d401f87550" providerId="ADAL" clId="{DDB3776D-1AB8-4D78-8D18-491146CDEB8B}" dt="2021-10-26T05:47:08.459" v="479" actId="26606"/>
          <ac:spMkLst>
            <pc:docMk/>
            <pc:sldMk cId="3571144771" sldId="292"/>
            <ac:spMk id="18" creationId="{52D502E5-F6B4-4D58-B4AE-FC466FF15EE8}"/>
          </ac:spMkLst>
        </pc:spChg>
        <pc:spChg chg="add">
          <ac:chgData name="Pakhale, Kalyani V." userId="cec65424-fa15-4c7a-aafa-27d401f87550" providerId="ADAL" clId="{DDB3776D-1AB8-4D78-8D18-491146CDEB8B}" dt="2021-10-26T05:47:08.459" v="479" actId="26606"/>
          <ac:spMkLst>
            <pc:docMk/>
            <pc:sldMk cId="3571144771" sldId="292"/>
            <ac:spMk id="19" creationId="{9DECDBF4-02B6-4BB4-B65B-B8107AD6A9E8}"/>
          </ac:spMkLst>
        </pc:spChg>
        <pc:graphicFrameChg chg="add del">
          <ac:chgData name="Pakhale, Kalyani V." userId="cec65424-fa15-4c7a-aafa-27d401f87550" providerId="ADAL" clId="{DDB3776D-1AB8-4D78-8D18-491146CDEB8B}" dt="2021-10-26T05:47:04.012" v="476" actId="26606"/>
          <ac:graphicFrameMkLst>
            <pc:docMk/>
            <pc:sldMk cId="3571144771" sldId="292"/>
            <ac:graphicFrameMk id="5" creationId="{565068FB-6483-45A2-B298-559061FA3FD3}"/>
          </ac:graphicFrameMkLst>
        </pc:graphicFrameChg>
        <pc:graphicFrameChg chg="add del">
          <ac:chgData name="Pakhale, Kalyani V." userId="cec65424-fa15-4c7a-aafa-27d401f87550" providerId="ADAL" clId="{DDB3776D-1AB8-4D78-8D18-491146CDEB8B}" dt="2021-10-26T05:47:08.339" v="478" actId="26606"/>
          <ac:graphicFrameMkLst>
            <pc:docMk/>
            <pc:sldMk cId="3571144771" sldId="292"/>
            <ac:graphicFrameMk id="14" creationId="{03BC9FB0-D588-4AC9-873E-D59AC2B79C8B}"/>
          </ac:graphicFrameMkLst>
        </pc:graphicFrameChg>
        <pc:graphicFrameChg chg="add">
          <ac:chgData name="Pakhale, Kalyani V." userId="cec65424-fa15-4c7a-aafa-27d401f87550" providerId="ADAL" clId="{DDB3776D-1AB8-4D78-8D18-491146CDEB8B}" dt="2021-10-26T05:47:08.459" v="479" actId="26606"/>
          <ac:graphicFrameMkLst>
            <pc:docMk/>
            <pc:sldMk cId="3571144771" sldId="292"/>
            <ac:graphicFrameMk id="20" creationId="{C54A6B48-0C7E-455A-AF0B-D04B98147908}"/>
          </ac:graphicFrameMkLst>
        </pc:graphicFrameChg>
      </pc:sldChg>
      <pc:sldChg chg="addSp delSp modSp add mod setBg">
        <pc:chgData name="Pakhale, Kalyani V." userId="cec65424-fa15-4c7a-aafa-27d401f87550" providerId="ADAL" clId="{DDB3776D-1AB8-4D78-8D18-491146CDEB8B}" dt="2021-10-26T05:49:08.293" v="513" actId="207"/>
        <pc:sldMkLst>
          <pc:docMk/>
          <pc:sldMk cId="1855429643" sldId="293"/>
        </pc:sldMkLst>
        <pc:spChg chg="mod">
          <ac:chgData name="Pakhale, Kalyani V." userId="cec65424-fa15-4c7a-aafa-27d401f87550" providerId="ADAL" clId="{DDB3776D-1AB8-4D78-8D18-491146CDEB8B}" dt="2021-10-26T05:48:32.446" v="508" actId="26606"/>
          <ac:spMkLst>
            <pc:docMk/>
            <pc:sldMk cId="1855429643" sldId="293"/>
            <ac:spMk id="2" creationId="{49771D1E-D5B5-48C0-AD02-BE422F1CC31D}"/>
          </ac:spMkLst>
        </pc:spChg>
        <pc:spChg chg="add del mod">
          <ac:chgData name="Pakhale, Kalyani V." userId="cec65424-fa15-4c7a-aafa-27d401f87550" providerId="ADAL" clId="{DDB3776D-1AB8-4D78-8D18-491146CDEB8B}" dt="2021-10-26T05:47:46.007" v="492" actId="26606"/>
          <ac:spMkLst>
            <pc:docMk/>
            <pc:sldMk cId="1855429643" sldId="293"/>
            <ac:spMk id="3" creationId="{CA4F40EB-BEB6-4FF5-B82F-6987287BAA93}"/>
          </ac:spMkLst>
        </pc:spChg>
        <pc:spChg chg="add del">
          <ac:chgData name="Pakhale, Kalyani V." userId="cec65424-fa15-4c7a-aafa-27d401f87550" providerId="ADAL" clId="{DDB3776D-1AB8-4D78-8D18-491146CDEB8B}" dt="2021-10-26T05:47:32.251" v="483" actId="26606"/>
          <ac:spMkLst>
            <pc:docMk/>
            <pc:sldMk cId="1855429643" sldId="293"/>
            <ac:spMk id="9" creationId="{A1F6BF70-C7D1-4AF9-8DB4-BEEB8A9C3529}"/>
          </ac:spMkLst>
        </pc:spChg>
        <pc:spChg chg="add del">
          <ac:chgData name="Pakhale, Kalyani V." userId="cec65424-fa15-4c7a-aafa-27d401f87550" providerId="ADAL" clId="{DDB3776D-1AB8-4D78-8D18-491146CDEB8B}" dt="2021-10-26T05:47:32.251" v="483" actId="26606"/>
          <ac:spMkLst>
            <pc:docMk/>
            <pc:sldMk cId="1855429643" sldId="293"/>
            <ac:spMk id="15" creationId="{2C1BBA94-3F40-40AA-8BB9-E69E25E537C1}"/>
          </ac:spMkLst>
        </pc:spChg>
        <pc:spChg chg="add del">
          <ac:chgData name="Pakhale, Kalyani V." userId="cec65424-fa15-4c7a-aafa-27d401f87550" providerId="ADAL" clId="{DDB3776D-1AB8-4D78-8D18-491146CDEB8B}" dt="2021-10-26T05:47:33.091" v="485" actId="26606"/>
          <ac:spMkLst>
            <pc:docMk/>
            <pc:sldMk cId="1855429643" sldId="293"/>
            <ac:spMk id="17" creationId="{5ACC6BB2-28F8-4405-829D-0562733BEE7A}"/>
          </ac:spMkLst>
        </pc:spChg>
        <pc:spChg chg="add del">
          <ac:chgData name="Pakhale, Kalyani V." userId="cec65424-fa15-4c7a-aafa-27d401f87550" providerId="ADAL" clId="{DDB3776D-1AB8-4D78-8D18-491146CDEB8B}" dt="2021-10-26T05:47:33.091" v="485" actId="26606"/>
          <ac:spMkLst>
            <pc:docMk/>
            <pc:sldMk cId="1855429643" sldId="293"/>
            <ac:spMk id="18" creationId="{5C2E53F0-AD54-4A55-99A0-EC896CE3C233}"/>
          </ac:spMkLst>
        </pc:spChg>
        <pc:spChg chg="add del">
          <ac:chgData name="Pakhale, Kalyani V." userId="cec65424-fa15-4c7a-aafa-27d401f87550" providerId="ADAL" clId="{DDB3776D-1AB8-4D78-8D18-491146CDEB8B}" dt="2021-10-26T05:47:33.091" v="485" actId="26606"/>
          <ac:spMkLst>
            <pc:docMk/>
            <pc:sldMk cId="1855429643" sldId="293"/>
            <ac:spMk id="19" creationId="{D15F19F8-85EE-477A-ACBA-4B6D069780E5}"/>
          </ac:spMkLst>
        </pc:spChg>
        <pc:spChg chg="add del">
          <ac:chgData name="Pakhale, Kalyani V." userId="cec65424-fa15-4c7a-aafa-27d401f87550" providerId="ADAL" clId="{DDB3776D-1AB8-4D78-8D18-491146CDEB8B}" dt="2021-10-26T05:47:33.091" v="485" actId="26606"/>
          <ac:spMkLst>
            <pc:docMk/>
            <pc:sldMk cId="1855429643" sldId="293"/>
            <ac:spMk id="20" creationId="{92C3387C-D24F-4737-8A37-1DC5CFF09CFA}"/>
          </ac:spMkLst>
        </pc:spChg>
        <pc:spChg chg="add del">
          <ac:chgData name="Pakhale, Kalyani V." userId="cec65424-fa15-4c7a-aafa-27d401f87550" providerId="ADAL" clId="{DDB3776D-1AB8-4D78-8D18-491146CDEB8B}" dt="2021-10-26T05:47:39.196" v="487" actId="26606"/>
          <ac:spMkLst>
            <pc:docMk/>
            <pc:sldMk cId="1855429643" sldId="293"/>
            <ac:spMk id="23" creationId="{98DED6BC-9A3E-48D4-AD7C-A56D63F547E8}"/>
          </ac:spMkLst>
        </pc:spChg>
        <pc:spChg chg="add del">
          <ac:chgData name="Pakhale, Kalyani V." userId="cec65424-fa15-4c7a-aafa-27d401f87550" providerId="ADAL" clId="{DDB3776D-1AB8-4D78-8D18-491146CDEB8B}" dt="2021-10-26T05:47:39.196" v="487" actId="26606"/>
          <ac:spMkLst>
            <pc:docMk/>
            <pc:sldMk cId="1855429643" sldId="293"/>
            <ac:spMk id="24" creationId="{6B6E033A-DB2E-49B8-B600-B38E0C280263}"/>
          </ac:spMkLst>
        </pc:spChg>
        <pc:spChg chg="add del">
          <ac:chgData name="Pakhale, Kalyani V." userId="cec65424-fa15-4c7a-aafa-27d401f87550" providerId="ADAL" clId="{DDB3776D-1AB8-4D78-8D18-491146CDEB8B}" dt="2021-10-26T05:47:45.949" v="491" actId="26606"/>
          <ac:spMkLst>
            <pc:docMk/>
            <pc:sldMk cId="1855429643" sldId="293"/>
            <ac:spMk id="29" creationId="{2E442304-DDBD-4F7B-8017-36BCC863FB40}"/>
          </ac:spMkLst>
        </pc:spChg>
        <pc:spChg chg="add del">
          <ac:chgData name="Pakhale, Kalyani V." userId="cec65424-fa15-4c7a-aafa-27d401f87550" providerId="ADAL" clId="{DDB3776D-1AB8-4D78-8D18-491146CDEB8B}" dt="2021-10-26T05:47:45.949" v="491" actId="26606"/>
          <ac:spMkLst>
            <pc:docMk/>
            <pc:sldMk cId="1855429643" sldId="293"/>
            <ac:spMk id="30" creationId="{5E107275-3853-46FD-A241-DE4355A42675}"/>
          </ac:spMkLst>
        </pc:spChg>
        <pc:spChg chg="add del">
          <ac:chgData name="Pakhale, Kalyani V." userId="cec65424-fa15-4c7a-aafa-27d401f87550" providerId="ADAL" clId="{DDB3776D-1AB8-4D78-8D18-491146CDEB8B}" dt="2021-10-26T05:48:32.446" v="508" actId="26606"/>
          <ac:spMkLst>
            <pc:docMk/>
            <pc:sldMk cId="1855429643" sldId="293"/>
            <ac:spMk id="33" creationId="{A1F6BF70-C7D1-4AF9-8DB4-BEEB8A9C3529}"/>
          </ac:spMkLst>
        </pc:spChg>
        <pc:spChg chg="add del">
          <ac:chgData name="Pakhale, Kalyani V." userId="cec65424-fa15-4c7a-aafa-27d401f87550" providerId="ADAL" clId="{DDB3776D-1AB8-4D78-8D18-491146CDEB8B}" dt="2021-10-26T05:48:32.446" v="508" actId="26606"/>
          <ac:spMkLst>
            <pc:docMk/>
            <pc:sldMk cId="1855429643" sldId="293"/>
            <ac:spMk id="35" creationId="{2C1BBA94-3F40-40AA-8BB9-E69E25E537C1}"/>
          </ac:spMkLst>
        </pc:spChg>
        <pc:spChg chg="add del">
          <ac:chgData name="Pakhale, Kalyani V." userId="cec65424-fa15-4c7a-aafa-27d401f87550" providerId="ADAL" clId="{DDB3776D-1AB8-4D78-8D18-491146CDEB8B}" dt="2021-10-26T05:48:19.296" v="499" actId="26606"/>
          <ac:spMkLst>
            <pc:docMk/>
            <pc:sldMk cId="1855429643" sldId="293"/>
            <ac:spMk id="38" creationId="{1D63C574-BFD2-41A1-A567-B0C3CC7FDD4F}"/>
          </ac:spMkLst>
        </pc:spChg>
        <pc:spChg chg="add del">
          <ac:chgData name="Pakhale, Kalyani V." userId="cec65424-fa15-4c7a-aafa-27d401f87550" providerId="ADAL" clId="{DDB3776D-1AB8-4D78-8D18-491146CDEB8B}" dt="2021-10-26T05:48:01.696" v="496" actId="26606"/>
          <ac:spMkLst>
            <pc:docMk/>
            <pc:sldMk cId="1855429643" sldId="293"/>
            <ac:spMk id="41" creationId="{DCC231C8-C761-4B31-9B1C-C6D19248C6B3}"/>
          </ac:spMkLst>
        </pc:spChg>
        <pc:spChg chg="add del">
          <ac:chgData name="Pakhale, Kalyani V." userId="cec65424-fa15-4c7a-aafa-27d401f87550" providerId="ADAL" clId="{DDB3776D-1AB8-4D78-8D18-491146CDEB8B}" dt="2021-10-26T05:48:19.296" v="499" actId="26606"/>
          <ac:spMkLst>
            <pc:docMk/>
            <pc:sldMk cId="1855429643" sldId="293"/>
            <ac:spMk id="43" creationId="{E2A46BAB-8C31-42B2-90E8-B26DD3E81D37}"/>
          </ac:spMkLst>
        </pc:spChg>
        <pc:spChg chg="add del">
          <ac:chgData name="Pakhale, Kalyani V." userId="cec65424-fa15-4c7a-aafa-27d401f87550" providerId="ADAL" clId="{DDB3776D-1AB8-4D78-8D18-491146CDEB8B}" dt="2021-10-26T05:48:23.546" v="501" actId="26606"/>
          <ac:spMkLst>
            <pc:docMk/>
            <pc:sldMk cId="1855429643" sldId="293"/>
            <ac:spMk id="58" creationId="{BACC6370-2D7E-4714-9D71-7542949D7D5D}"/>
          </ac:spMkLst>
        </pc:spChg>
        <pc:spChg chg="add del">
          <ac:chgData name="Pakhale, Kalyani V." userId="cec65424-fa15-4c7a-aafa-27d401f87550" providerId="ADAL" clId="{DDB3776D-1AB8-4D78-8D18-491146CDEB8B}" dt="2021-10-26T05:48:23.546" v="501" actId="26606"/>
          <ac:spMkLst>
            <pc:docMk/>
            <pc:sldMk cId="1855429643" sldId="293"/>
            <ac:spMk id="59" creationId="{F68B3F68-107C-434F-AA38-110D5EA91B85}"/>
          </ac:spMkLst>
        </pc:spChg>
        <pc:spChg chg="add del">
          <ac:chgData name="Pakhale, Kalyani V." userId="cec65424-fa15-4c7a-aafa-27d401f87550" providerId="ADAL" clId="{DDB3776D-1AB8-4D78-8D18-491146CDEB8B}" dt="2021-10-26T05:48:23.546" v="501" actId="26606"/>
          <ac:spMkLst>
            <pc:docMk/>
            <pc:sldMk cId="1855429643" sldId="293"/>
            <ac:spMk id="60" creationId="{AAD0DBB9-1A4B-4391-81D4-CB19F9AB918A}"/>
          </ac:spMkLst>
        </pc:spChg>
        <pc:spChg chg="add del">
          <ac:chgData name="Pakhale, Kalyani V." userId="cec65424-fa15-4c7a-aafa-27d401f87550" providerId="ADAL" clId="{DDB3776D-1AB8-4D78-8D18-491146CDEB8B}" dt="2021-10-26T05:48:23.546" v="501" actId="26606"/>
          <ac:spMkLst>
            <pc:docMk/>
            <pc:sldMk cId="1855429643" sldId="293"/>
            <ac:spMk id="61" creationId="{063BBA22-50EA-4C4D-BE05-F1CE4E63AA56}"/>
          </ac:spMkLst>
        </pc:spChg>
        <pc:spChg chg="add del">
          <ac:chgData name="Pakhale, Kalyani V." userId="cec65424-fa15-4c7a-aafa-27d401f87550" providerId="ADAL" clId="{DDB3776D-1AB8-4D78-8D18-491146CDEB8B}" dt="2021-10-26T05:48:25.011" v="503" actId="26606"/>
          <ac:spMkLst>
            <pc:docMk/>
            <pc:sldMk cId="1855429643" sldId="293"/>
            <ac:spMk id="63" creationId="{1D63C574-BFD2-41A1-A567-B0C3CC7FDD4F}"/>
          </ac:spMkLst>
        </pc:spChg>
        <pc:spChg chg="add del">
          <ac:chgData name="Pakhale, Kalyani V." userId="cec65424-fa15-4c7a-aafa-27d401f87550" providerId="ADAL" clId="{DDB3776D-1AB8-4D78-8D18-491146CDEB8B}" dt="2021-10-26T05:48:25.011" v="503" actId="26606"/>
          <ac:spMkLst>
            <pc:docMk/>
            <pc:sldMk cId="1855429643" sldId="293"/>
            <ac:spMk id="64" creationId="{E2A46BAB-8C31-42B2-90E8-B26DD3E81D37}"/>
          </ac:spMkLst>
        </pc:spChg>
        <pc:spChg chg="add del">
          <ac:chgData name="Pakhale, Kalyani V." userId="cec65424-fa15-4c7a-aafa-27d401f87550" providerId="ADAL" clId="{DDB3776D-1AB8-4D78-8D18-491146CDEB8B}" dt="2021-10-26T05:48:26.981" v="505" actId="26606"/>
          <ac:spMkLst>
            <pc:docMk/>
            <pc:sldMk cId="1855429643" sldId="293"/>
            <ac:spMk id="68" creationId="{BACC6370-2D7E-4714-9D71-7542949D7D5D}"/>
          </ac:spMkLst>
        </pc:spChg>
        <pc:spChg chg="add del">
          <ac:chgData name="Pakhale, Kalyani V." userId="cec65424-fa15-4c7a-aafa-27d401f87550" providerId="ADAL" clId="{DDB3776D-1AB8-4D78-8D18-491146CDEB8B}" dt="2021-10-26T05:48:26.981" v="505" actId="26606"/>
          <ac:spMkLst>
            <pc:docMk/>
            <pc:sldMk cId="1855429643" sldId="293"/>
            <ac:spMk id="69" creationId="{F68B3F68-107C-434F-AA38-110D5EA91B85}"/>
          </ac:spMkLst>
        </pc:spChg>
        <pc:spChg chg="add del">
          <ac:chgData name="Pakhale, Kalyani V." userId="cec65424-fa15-4c7a-aafa-27d401f87550" providerId="ADAL" clId="{DDB3776D-1AB8-4D78-8D18-491146CDEB8B}" dt="2021-10-26T05:48:26.981" v="505" actId="26606"/>
          <ac:spMkLst>
            <pc:docMk/>
            <pc:sldMk cId="1855429643" sldId="293"/>
            <ac:spMk id="70" creationId="{AAD0DBB9-1A4B-4391-81D4-CB19F9AB918A}"/>
          </ac:spMkLst>
        </pc:spChg>
        <pc:spChg chg="add del">
          <ac:chgData name="Pakhale, Kalyani V." userId="cec65424-fa15-4c7a-aafa-27d401f87550" providerId="ADAL" clId="{DDB3776D-1AB8-4D78-8D18-491146CDEB8B}" dt="2021-10-26T05:48:26.981" v="505" actId="26606"/>
          <ac:spMkLst>
            <pc:docMk/>
            <pc:sldMk cId="1855429643" sldId="293"/>
            <ac:spMk id="71" creationId="{063BBA22-50EA-4C4D-BE05-F1CE4E63AA56}"/>
          </ac:spMkLst>
        </pc:spChg>
        <pc:spChg chg="add del">
          <ac:chgData name="Pakhale, Kalyani V." userId="cec65424-fa15-4c7a-aafa-27d401f87550" providerId="ADAL" clId="{DDB3776D-1AB8-4D78-8D18-491146CDEB8B}" dt="2021-10-26T05:48:32.373" v="507" actId="26606"/>
          <ac:spMkLst>
            <pc:docMk/>
            <pc:sldMk cId="1855429643" sldId="293"/>
            <ac:spMk id="73" creationId="{1D63C574-BFD2-41A1-A567-B0C3CC7FDD4F}"/>
          </ac:spMkLst>
        </pc:spChg>
        <pc:spChg chg="add del">
          <ac:chgData name="Pakhale, Kalyani V." userId="cec65424-fa15-4c7a-aafa-27d401f87550" providerId="ADAL" clId="{DDB3776D-1AB8-4D78-8D18-491146CDEB8B}" dt="2021-10-26T05:48:32.373" v="507" actId="26606"/>
          <ac:spMkLst>
            <pc:docMk/>
            <pc:sldMk cId="1855429643" sldId="293"/>
            <ac:spMk id="74" creationId="{E2A46BAB-8C31-42B2-90E8-B26DD3E81D37}"/>
          </ac:spMkLst>
        </pc:spChg>
        <pc:spChg chg="add">
          <ac:chgData name="Pakhale, Kalyani V." userId="cec65424-fa15-4c7a-aafa-27d401f87550" providerId="ADAL" clId="{DDB3776D-1AB8-4D78-8D18-491146CDEB8B}" dt="2021-10-26T05:48:32.446" v="508" actId="26606"/>
          <ac:spMkLst>
            <pc:docMk/>
            <pc:sldMk cId="1855429643" sldId="293"/>
            <ac:spMk id="78" creationId="{BACC6370-2D7E-4714-9D71-7542949D7D5D}"/>
          </ac:spMkLst>
        </pc:spChg>
        <pc:spChg chg="add">
          <ac:chgData name="Pakhale, Kalyani V." userId="cec65424-fa15-4c7a-aafa-27d401f87550" providerId="ADAL" clId="{DDB3776D-1AB8-4D78-8D18-491146CDEB8B}" dt="2021-10-26T05:48:32.446" v="508" actId="26606"/>
          <ac:spMkLst>
            <pc:docMk/>
            <pc:sldMk cId="1855429643" sldId="293"/>
            <ac:spMk id="79" creationId="{F68B3F68-107C-434F-AA38-110D5EA91B85}"/>
          </ac:spMkLst>
        </pc:spChg>
        <pc:spChg chg="add">
          <ac:chgData name="Pakhale, Kalyani V." userId="cec65424-fa15-4c7a-aafa-27d401f87550" providerId="ADAL" clId="{DDB3776D-1AB8-4D78-8D18-491146CDEB8B}" dt="2021-10-26T05:48:32.446" v="508" actId="26606"/>
          <ac:spMkLst>
            <pc:docMk/>
            <pc:sldMk cId="1855429643" sldId="293"/>
            <ac:spMk id="80" creationId="{AAD0DBB9-1A4B-4391-81D4-CB19F9AB918A}"/>
          </ac:spMkLst>
        </pc:spChg>
        <pc:spChg chg="add">
          <ac:chgData name="Pakhale, Kalyani V." userId="cec65424-fa15-4c7a-aafa-27d401f87550" providerId="ADAL" clId="{DDB3776D-1AB8-4D78-8D18-491146CDEB8B}" dt="2021-10-26T05:48:32.446" v="508" actId="26606"/>
          <ac:spMkLst>
            <pc:docMk/>
            <pc:sldMk cId="1855429643" sldId="293"/>
            <ac:spMk id="81" creationId="{063BBA22-50EA-4C4D-BE05-F1CE4E63AA56}"/>
          </ac:spMkLst>
        </pc:spChg>
        <pc:grpChg chg="add del">
          <ac:chgData name="Pakhale, Kalyani V." userId="cec65424-fa15-4c7a-aafa-27d401f87550" providerId="ADAL" clId="{DDB3776D-1AB8-4D78-8D18-491146CDEB8B}" dt="2021-10-26T05:47:32.251" v="483" actId="26606"/>
          <ac:grpSpMkLst>
            <pc:docMk/>
            <pc:sldMk cId="1855429643" sldId="293"/>
            <ac:grpSpMk id="11" creationId="{0C66A8B6-1F6E-4FCC-93B9-B9986B6FD111}"/>
          </ac:grpSpMkLst>
        </pc:grpChg>
        <pc:grpChg chg="add del">
          <ac:chgData name="Pakhale, Kalyani V." userId="cec65424-fa15-4c7a-aafa-27d401f87550" providerId="ADAL" clId="{DDB3776D-1AB8-4D78-8D18-491146CDEB8B}" dt="2021-10-26T05:48:32.446" v="508" actId="26606"/>
          <ac:grpSpMkLst>
            <pc:docMk/>
            <pc:sldMk cId="1855429643" sldId="293"/>
            <ac:grpSpMk id="34" creationId="{0C66A8B6-1F6E-4FCC-93B9-B9986B6FD111}"/>
          </ac:grpSpMkLst>
        </pc:grpChg>
        <pc:grpChg chg="add del">
          <ac:chgData name="Pakhale, Kalyani V." userId="cec65424-fa15-4c7a-aafa-27d401f87550" providerId="ADAL" clId="{DDB3776D-1AB8-4D78-8D18-491146CDEB8B}" dt="2021-10-26T05:48:19.296" v="499" actId="26606"/>
          <ac:grpSpMkLst>
            <pc:docMk/>
            <pc:sldMk cId="1855429643" sldId="293"/>
            <ac:grpSpMk id="45" creationId="{B3F7A3C7-0737-4E57-B30E-8EEFE638B401}"/>
          </ac:grpSpMkLst>
        </pc:grpChg>
        <pc:grpChg chg="add del">
          <ac:chgData name="Pakhale, Kalyani V." userId="cec65424-fa15-4c7a-aafa-27d401f87550" providerId="ADAL" clId="{DDB3776D-1AB8-4D78-8D18-491146CDEB8B}" dt="2021-10-26T05:48:19.296" v="499" actId="26606"/>
          <ac:grpSpMkLst>
            <pc:docMk/>
            <pc:sldMk cId="1855429643" sldId="293"/>
            <ac:grpSpMk id="49" creationId="{43F5E015-E085-4624-B431-B42414448684}"/>
          </ac:grpSpMkLst>
        </pc:grpChg>
        <pc:grpChg chg="add del">
          <ac:chgData name="Pakhale, Kalyani V." userId="cec65424-fa15-4c7a-aafa-27d401f87550" providerId="ADAL" clId="{DDB3776D-1AB8-4D78-8D18-491146CDEB8B}" dt="2021-10-26T05:48:25.011" v="503" actId="26606"/>
          <ac:grpSpMkLst>
            <pc:docMk/>
            <pc:sldMk cId="1855429643" sldId="293"/>
            <ac:grpSpMk id="65" creationId="{B3F7A3C7-0737-4E57-B30E-8EEFE638B401}"/>
          </ac:grpSpMkLst>
        </pc:grpChg>
        <pc:grpChg chg="add del">
          <ac:chgData name="Pakhale, Kalyani V." userId="cec65424-fa15-4c7a-aafa-27d401f87550" providerId="ADAL" clId="{DDB3776D-1AB8-4D78-8D18-491146CDEB8B}" dt="2021-10-26T05:48:25.011" v="503" actId="26606"/>
          <ac:grpSpMkLst>
            <pc:docMk/>
            <pc:sldMk cId="1855429643" sldId="293"/>
            <ac:grpSpMk id="66" creationId="{43F5E015-E085-4624-B431-B42414448684}"/>
          </ac:grpSpMkLst>
        </pc:grpChg>
        <pc:grpChg chg="add del">
          <ac:chgData name="Pakhale, Kalyani V." userId="cec65424-fa15-4c7a-aafa-27d401f87550" providerId="ADAL" clId="{DDB3776D-1AB8-4D78-8D18-491146CDEB8B}" dt="2021-10-26T05:48:32.373" v="507" actId="26606"/>
          <ac:grpSpMkLst>
            <pc:docMk/>
            <pc:sldMk cId="1855429643" sldId="293"/>
            <ac:grpSpMk id="75" creationId="{B3F7A3C7-0737-4E57-B30E-8EEFE638B401}"/>
          </ac:grpSpMkLst>
        </pc:grpChg>
        <pc:grpChg chg="add del">
          <ac:chgData name="Pakhale, Kalyani V." userId="cec65424-fa15-4c7a-aafa-27d401f87550" providerId="ADAL" clId="{DDB3776D-1AB8-4D78-8D18-491146CDEB8B}" dt="2021-10-26T05:48:32.373" v="507" actId="26606"/>
          <ac:grpSpMkLst>
            <pc:docMk/>
            <pc:sldMk cId="1855429643" sldId="293"/>
            <ac:grpSpMk id="76" creationId="{43F5E015-E085-4624-B431-B42414448684}"/>
          </ac:grpSpMkLst>
        </pc:grpChg>
        <pc:graphicFrameChg chg="add del">
          <ac:chgData name="Pakhale, Kalyani V." userId="cec65424-fa15-4c7a-aafa-27d401f87550" providerId="ADAL" clId="{DDB3776D-1AB8-4D78-8D18-491146CDEB8B}" dt="2021-10-26T05:47:32.251" v="483" actId="26606"/>
          <ac:graphicFrameMkLst>
            <pc:docMk/>
            <pc:sldMk cId="1855429643" sldId="293"/>
            <ac:graphicFrameMk id="5" creationId="{8BFD89B4-3B80-4409-A9F5-6918E90E1381}"/>
          </ac:graphicFrameMkLst>
        </pc:graphicFrameChg>
        <pc:graphicFrameChg chg="add del">
          <ac:chgData name="Pakhale, Kalyani V." userId="cec65424-fa15-4c7a-aafa-27d401f87550" providerId="ADAL" clId="{DDB3776D-1AB8-4D78-8D18-491146CDEB8B}" dt="2021-10-26T05:47:33.091" v="485" actId="26606"/>
          <ac:graphicFrameMkLst>
            <pc:docMk/>
            <pc:sldMk cId="1855429643" sldId="293"/>
            <ac:graphicFrameMk id="21" creationId="{687F2D01-3353-4171-8545-1568391DAD34}"/>
          </ac:graphicFrameMkLst>
        </pc:graphicFrameChg>
        <pc:graphicFrameChg chg="add del">
          <ac:chgData name="Pakhale, Kalyani V." userId="cec65424-fa15-4c7a-aafa-27d401f87550" providerId="ADAL" clId="{DDB3776D-1AB8-4D78-8D18-491146CDEB8B}" dt="2021-10-26T05:47:39.196" v="487" actId="26606"/>
          <ac:graphicFrameMkLst>
            <pc:docMk/>
            <pc:sldMk cId="1855429643" sldId="293"/>
            <ac:graphicFrameMk id="25" creationId="{597BD795-3235-42D7-B509-AE82478EB71B}"/>
          </ac:graphicFrameMkLst>
        </pc:graphicFrameChg>
        <pc:graphicFrameChg chg="add del">
          <ac:chgData name="Pakhale, Kalyani V." userId="cec65424-fa15-4c7a-aafa-27d401f87550" providerId="ADAL" clId="{DDB3776D-1AB8-4D78-8D18-491146CDEB8B}" dt="2021-10-26T05:47:44.175" v="489" actId="26606"/>
          <ac:graphicFrameMkLst>
            <pc:docMk/>
            <pc:sldMk cId="1855429643" sldId="293"/>
            <ac:graphicFrameMk id="27" creationId="{2EB61141-D7C6-476F-9E4E-CB32DACB7787}"/>
          </ac:graphicFrameMkLst>
        </pc:graphicFrameChg>
        <pc:graphicFrameChg chg="add del">
          <ac:chgData name="Pakhale, Kalyani V." userId="cec65424-fa15-4c7a-aafa-27d401f87550" providerId="ADAL" clId="{DDB3776D-1AB8-4D78-8D18-491146CDEB8B}" dt="2021-10-26T05:47:45.949" v="491" actId="26606"/>
          <ac:graphicFrameMkLst>
            <pc:docMk/>
            <pc:sldMk cId="1855429643" sldId="293"/>
            <ac:graphicFrameMk id="31" creationId="{E44EB968-976A-4562-BFA5-787ACB2F1D7C}"/>
          </ac:graphicFrameMkLst>
        </pc:graphicFrameChg>
        <pc:graphicFrameChg chg="add mod modGraphic">
          <ac:chgData name="Pakhale, Kalyani V." userId="cec65424-fa15-4c7a-aafa-27d401f87550" providerId="ADAL" clId="{DDB3776D-1AB8-4D78-8D18-491146CDEB8B}" dt="2021-10-26T05:49:08.293" v="513" actId="207"/>
          <ac:graphicFrameMkLst>
            <pc:docMk/>
            <pc:sldMk cId="1855429643" sldId="293"/>
            <ac:graphicFrameMk id="36" creationId="{D331631B-5223-4B04-8250-FEC178002859}"/>
          </ac:graphicFrameMkLst>
        </pc:graphicFrameChg>
      </pc:sldChg>
      <pc:sldChg chg="addSp delSp modSp add mod setBg">
        <pc:chgData name="Pakhale, Kalyani V." userId="cec65424-fa15-4c7a-aafa-27d401f87550" providerId="ADAL" clId="{DDB3776D-1AB8-4D78-8D18-491146CDEB8B}" dt="2021-10-26T06:12:52.285" v="579" actId="26606"/>
        <pc:sldMkLst>
          <pc:docMk/>
          <pc:sldMk cId="1688495117" sldId="294"/>
        </pc:sldMkLst>
        <pc:spChg chg="mod">
          <ac:chgData name="Pakhale, Kalyani V." userId="cec65424-fa15-4c7a-aafa-27d401f87550" providerId="ADAL" clId="{DDB3776D-1AB8-4D78-8D18-491146CDEB8B}" dt="2021-10-26T06:12:52.285" v="579" actId="26606"/>
          <ac:spMkLst>
            <pc:docMk/>
            <pc:sldMk cId="1688495117" sldId="294"/>
            <ac:spMk id="2" creationId="{49771D1E-D5B5-48C0-AD02-BE422F1CC31D}"/>
          </ac:spMkLst>
        </pc:spChg>
        <pc:spChg chg="mod">
          <ac:chgData name="Pakhale, Kalyani V." userId="cec65424-fa15-4c7a-aafa-27d401f87550" providerId="ADAL" clId="{DDB3776D-1AB8-4D78-8D18-491146CDEB8B}" dt="2021-10-26T06:12:52.285" v="579" actId="26606"/>
          <ac:spMkLst>
            <pc:docMk/>
            <pc:sldMk cId="1688495117" sldId="294"/>
            <ac:spMk id="3" creationId="{CA4F40EB-BEB6-4FF5-B82F-6987287BAA93}"/>
          </ac:spMkLst>
        </pc:spChg>
        <pc:spChg chg="add del">
          <ac:chgData name="Pakhale, Kalyani V." userId="cec65424-fa15-4c7a-aafa-27d401f87550" providerId="ADAL" clId="{DDB3776D-1AB8-4D78-8D18-491146CDEB8B}" dt="2021-10-26T06:12:52.285" v="579" actId="26606"/>
          <ac:spMkLst>
            <pc:docMk/>
            <pc:sldMk cId="1688495117" sldId="294"/>
            <ac:spMk id="8" creationId="{B6CDA21F-E7AF-4C75-8395-33F58D5B0E45}"/>
          </ac:spMkLst>
        </pc:spChg>
        <pc:spChg chg="add del">
          <ac:chgData name="Pakhale, Kalyani V." userId="cec65424-fa15-4c7a-aafa-27d401f87550" providerId="ADAL" clId="{DDB3776D-1AB8-4D78-8D18-491146CDEB8B}" dt="2021-10-26T06:12:52.285" v="579" actId="26606"/>
          <ac:spMkLst>
            <pc:docMk/>
            <pc:sldMk cId="1688495117" sldId="294"/>
            <ac:spMk id="15" creationId="{D5B0017B-2ECA-49AF-B397-DC140825DF8D}"/>
          </ac:spMkLst>
        </pc:spChg>
        <pc:spChg chg="add">
          <ac:chgData name="Pakhale, Kalyani V." userId="cec65424-fa15-4c7a-aafa-27d401f87550" providerId="ADAL" clId="{DDB3776D-1AB8-4D78-8D18-491146CDEB8B}" dt="2021-10-26T06:12:52.285" v="579" actId="26606"/>
          <ac:spMkLst>
            <pc:docMk/>
            <pc:sldMk cId="1688495117" sldId="294"/>
            <ac:spMk id="22" creationId="{777A147A-9ED8-46B4-8660-1B3C2AA880B5}"/>
          </ac:spMkLst>
        </pc:spChg>
        <pc:spChg chg="add">
          <ac:chgData name="Pakhale, Kalyani V." userId="cec65424-fa15-4c7a-aafa-27d401f87550" providerId="ADAL" clId="{DDB3776D-1AB8-4D78-8D18-491146CDEB8B}" dt="2021-10-26T06:12:52.285" v="579" actId="26606"/>
          <ac:spMkLst>
            <pc:docMk/>
            <pc:sldMk cId="1688495117" sldId="294"/>
            <ac:spMk id="24" creationId="{5D6C15A0-C087-4593-8414-2B4EC1CDC3DE}"/>
          </ac:spMkLst>
        </pc:spChg>
        <pc:grpChg chg="add del">
          <ac:chgData name="Pakhale, Kalyani V." userId="cec65424-fa15-4c7a-aafa-27d401f87550" providerId="ADAL" clId="{DDB3776D-1AB8-4D78-8D18-491146CDEB8B}" dt="2021-10-26T06:12:52.285" v="579" actId="26606"/>
          <ac:grpSpMkLst>
            <pc:docMk/>
            <pc:sldMk cId="1688495117" sldId="294"/>
            <ac:grpSpMk id="10" creationId="{AE1C45F0-260A-458C-96ED-C1F6D2151219}"/>
          </ac:grpSpMkLst>
        </pc:grpChg>
        <pc:cxnChg chg="add del">
          <ac:chgData name="Pakhale, Kalyani V." userId="cec65424-fa15-4c7a-aafa-27d401f87550" providerId="ADAL" clId="{DDB3776D-1AB8-4D78-8D18-491146CDEB8B}" dt="2021-10-26T06:12:52.285" v="579" actId="26606"/>
          <ac:cxnSpMkLst>
            <pc:docMk/>
            <pc:sldMk cId="1688495117" sldId="294"/>
            <ac:cxnSpMk id="17" creationId="{6CF1BAF6-AD41-4082-B212-8A1F9A2E8779}"/>
          </ac:cxnSpMkLst>
        </pc:cxnChg>
      </pc:sldChg>
      <pc:sldChg chg="addSp delSp modSp add mod setBg">
        <pc:chgData name="Pakhale, Kalyani V." userId="cec65424-fa15-4c7a-aafa-27d401f87550" providerId="ADAL" clId="{DDB3776D-1AB8-4D78-8D18-491146CDEB8B}" dt="2021-10-26T06:09:44.757" v="539" actId="26606"/>
        <pc:sldMkLst>
          <pc:docMk/>
          <pc:sldMk cId="3984288883" sldId="295"/>
        </pc:sldMkLst>
        <pc:spChg chg="del mod">
          <ac:chgData name="Pakhale, Kalyani V." userId="cec65424-fa15-4c7a-aafa-27d401f87550" providerId="ADAL" clId="{DDB3776D-1AB8-4D78-8D18-491146CDEB8B}" dt="2021-10-26T06:09:32.933" v="536" actId="478"/>
          <ac:spMkLst>
            <pc:docMk/>
            <pc:sldMk cId="3984288883" sldId="295"/>
            <ac:spMk id="2" creationId="{49771D1E-D5B5-48C0-AD02-BE422F1CC31D}"/>
          </ac:spMkLst>
        </pc:spChg>
        <pc:spChg chg="mod">
          <ac:chgData name="Pakhale, Kalyani V." userId="cec65424-fa15-4c7a-aafa-27d401f87550" providerId="ADAL" clId="{DDB3776D-1AB8-4D78-8D18-491146CDEB8B}" dt="2021-10-26T06:09:44.757" v="539" actId="26606"/>
          <ac:spMkLst>
            <pc:docMk/>
            <pc:sldMk cId="3984288883" sldId="295"/>
            <ac:spMk id="3" creationId="{CA4F40EB-BEB6-4FF5-B82F-6987287BAA93}"/>
          </ac:spMkLst>
        </pc:spChg>
        <pc:spChg chg="add del">
          <ac:chgData name="Pakhale, Kalyani V." userId="cec65424-fa15-4c7a-aafa-27d401f87550" providerId="ADAL" clId="{DDB3776D-1AB8-4D78-8D18-491146CDEB8B}" dt="2021-10-26T06:09:44.740" v="538" actId="26606"/>
          <ac:spMkLst>
            <pc:docMk/>
            <pc:sldMk cId="3984288883" sldId="295"/>
            <ac:spMk id="8" creationId="{DBF61EA3-B236-439E-9C0B-340980D56BEE}"/>
          </ac:spMkLst>
        </pc:spChg>
        <pc:spChg chg="add del">
          <ac:chgData name="Pakhale, Kalyani V." userId="cec65424-fa15-4c7a-aafa-27d401f87550" providerId="ADAL" clId="{DDB3776D-1AB8-4D78-8D18-491146CDEB8B}" dt="2021-10-26T06:09:44.740" v="538" actId="26606"/>
          <ac:spMkLst>
            <pc:docMk/>
            <pc:sldMk cId="3984288883" sldId="295"/>
            <ac:spMk id="14" creationId="{E659831F-0D9A-4C63-9EBB-8435B85A440F}"/>
          </ac:spMkLst>
        </pc:spChg>
        <pc:spChg chg="add">
          <ac:chgData name="Pakhale, Kalyani V." userId="cec65424-fa15-4c7a-aafa-27d401f87550" providerId="ADAL" clId="{DDB3776D-1AB8-4D78-8D18-491146CDEB8B}" dt="2021-10-26T06:09:44.757" v="539" actId="26606"/>
          <ac:spMkLst>
            <pc:docMk/>
            <pc:sldMk cId="3984288883" sldId="295"/>
            <ac:spMk id="16" creationId="{100EDD19-6802-4EC3-95CE-CFFAB042CFD6}"/>
          </ac:spMkLst>
        </pc:spChg>
        <pc:spChg chg="add">
          <ac:chgData name="Pakhale, Kalyani V." userId="cec65424-fa15-4c7a-aafa-27d401f87550" providerId="ADAL" clId="{DDB3776D-1AB8-4D78-8D18-491146CDEB8B}" dt="2021-10-26T06:09:44.757" v="539" actId="26606"/>
          <ac:spMkLst>
            <pc:docMk/>
            <pc:sldMk cId="3984288883" sldId="295"/>
            <ac:spMk id="17" creationId="{DB17E863-922E-4C26-BD64-E8FD41D28661}"/>
          </ac:spMkLst>
        </pc:spChg>
        <pc:grpChg chg="add del">
          <ac:chgData name="Pakhale, Kalyani V." userId="cec65424-fa15-4c7a-aafa-27d401f87550" providerId="ADAL" clId="{DDB3776D-1AB8-4D78-8D18-491146CDEB8B}" dt="2021-10-26T06:09:44.740" v="538" actId="26606"/>
          <ac:grpSpMkLst>
            <pc:docMk/>
            <pc:sldMk cId="3984288883" sldId="295"/>
            <ac:grpSpMk id="10" creationId="{28FAF094-D087-493F-8DF9-A486C2D6BBAA}"/>
          </ac:grpSpMkLst>
        </pc:grpChg>
      </pc:sldChg>
      <pc:sldChg chg="addSp delSp modSp add mod setBg">
        <pc:chgData name="Pakhale, Kalyani V." userId="cec65424-fa15-4c7a-aafa-27d401f87550" providerId="ADAL" clId="{DDB3776D-1AB8-4D78-8D18-491146CDEB8B}" dt="2021-10-27T04:05:00.826" v="581" actId="20577"/>
        <pc:sldMkLst>
          <pc:docMk/>
          <pc:sldMk cId="3383920633" sldId="296"/>
        </pc:sldMkLst>
        <pc:spChg chg="del mod">
          <ac:chgData name="Pakhale, Kalyani V." userId="cec65424-fa15-4c7a-aafa-27d401f87550" providerId="ADAL" clId="{DDB3776D-1AB8-4D78-8D18-491146CDEB8B}" dt="2021-10-26T06:10:10.555" v="543" actId="478"/>
          <ac:spMkLst>
            <pc:docMk/>
            <pc:sldMk cId="3383920633" sldId="296"/>
            <ac:spMk id="2" creationId="{49771D1E-D5B5-48C0-AD02-BE422F1CC31D}"/>
          </ac:spMkLst>
        </pc:spChg>
        <pc:spChg chg="add del mod">
          <ac:chgData name="Pakhale, Kalyani V." userId="cec65424-fa15-4c7a-aafa-27d401f87550" providerId="ADAL" clId="{DDB3776D-1AB8-4D78-8D18-491146CDEB8B}" dt="2021-10-26T06:10:30.399" v="552" actId="26606"/>
          <ac:spMkLst>
            <pc:docMk/>
            <pc:sldMk cId="3383920633" sldId="296"/>
            <ac:spMk id="3" creationId="{CA4F40EB-BEB6-4FF5-B82F-6987287BAA93}"/>
          </ac:spMkLst>
        </pc:spChg>
        <pc:spChg chg="add del">
          <ac:chgData name="Pakhale, Kalyani V." userId="cec65424-fa15-4c7a-aafa-27d401f87550" providerId="ADAL" clId="{DDB3776D-1AB8-4D78-8D18-491146CDEB8B}" dt="2021-10-26T06:10:30.399" v="552" actId="26606"/>
          <ac:spMkLst>
            <pc:docMk/>
            <pc:sldMk cId="3383920633" sldId="296"/>
            <ac:spMk id="5" creationId="{BF839B32-33B9-4BA9-8595-B77C91F501C0}"/>
          </ac:spMkLst>
        </pc:spChg>
        <pc:spChg chg="add del">
          <ac:chgData name="Pakhale, Kalyani V." userId="cec65424-fa15-4c7a-aafa-27d401f87550" providerId="ADAL" clId="{DDB3776D-1AB8-4D78-8D18-491146CDEB8B}" dt="2021-10-26T06:10:23.584" v="545" actId="26606"/>
          <ac:spMkLst>
            <pc:docMk/>
            <pc:sldMk cId="3383920633" sldId="296"/>
            <ac:spMk id="10" creationId="{100EDD19-6802-4EC3-95CE-CFFAB042CFD6}"/>
          </ac:spMkLst>
        </pc:spChg>
        <pc:spChg chg="add del">
          <ac:chgData name="Pakhale, Kalyani V." userId="cec65424-fa15-4c7a-aafa-27d401f87550" providerId="ADAL" clId="{DDB3776D-1AB8-4D78-8D18-491146CDEB8B}" dt="2021-10-26T06:10:23.584" v="545" actId="26606"/>
          <ac:spMkLst>
            <pc:docMk/>
            <pc:sldMk cId="3383920633" sldId="296"/>
            <ac:spMk id="12" creationId="{DB17E863-922E-4C26-BD64-E8FD41D28661}"/>
          </ac:spMkLst>
        </pc:spChg>
        <pc:spChg chg="add del">
          <ac:chgData name="Pakhale, Kalyani V." userId="cec65424-fa15-4c7a-aafa-27d401f87550" providerId="ADAL" clId="{DDB3776D-1AB8-4D78-8D18-491146CDEB8B}" dt="2021-10-26T06:10:25.403" v="547" actId="26606"/>
          <ac:spMkLst>
            <pc:docMk/>
            <pc:sldMk cId="3383920633" sldId="296"/>
            <ac:spMk id="15" creationId="{DBF61EA3-B236-439E-9C0B-340980D56BEE}"/>
          </ac:spMkLst>
        </pc:spChg>
        <pc:spChg chg="add del">
          <ac:chgData name="Pakhale, Kalyani V." userId="cec65424-fa15-4c7a-aafa-27d401f87550" providerId="ADAL" clId="{DDB3776D-1AB8-4D78-8D18-491146CDEB8B}" dt="2021-10-26T06:10:25.403" v="547" actId="26606"/>
          <ac:spMkLst>
            <pc:docMk/>
            <pc:sldMk cId="3383920633" sldId="296"/>
            <ac:spMk id="16" creationId="{E659831F-0D9A-4C63-9EBB-8435B85A440F}"/>
          </ac:spMkLst>
        </pc:spChg>
        <pc:spChg chg="add del">
          <ac:chgData name="Pakhale, Kalyani V." userId="cec65424-fa15-4c7a-aafa-27d401f87550" providerId="ADAL" clId="{DDB3776D-1AB8-4D78-8D18-491146CDEB8B}" dt="2021-10-26T06:10:28.318" v="549" actId="26606"/>
          <ac:spMkLst>
            <pc:docMk/>
            <pc:sldMk cId="3383920633" sldId="296"/>
            <ac:spMk id="20" creationId="{A3363022-C969-41E9-8EB2-E4C94908C1FA}"/>
          </ac:spMkLst>
        </pc:spChg>
        <pc:spChg chg="add del">
          <ac:chgData name="Pakhale, Kalyani V." userId="cec65424-fa15-4c7a-aafa-27d401f87550" providerId="ADAL" clId="{DDB3776D-1AB8-4D78-8D18-491146CDEB8B}" dt="2021-10-26T06:10:28.318" v="549" actId="26606"/>
          <ac:spMkLst>
            <pc:docMk/>
            <pc:sldMk cId="3383920633" sldId="296"/>
            <ac:spMk id="21" creationId="{8D1AD6B3-BE88-4CEB-BA17-790657CC4729}"/>
          </ac:spMkLst>
        </pc:spChg>
        <pc:spChg chg="add del">
          <ac:chgData name="Pakhale, Kalyani V." userId="cec65424-fa15-4c7a-aafa-27d401f87550" providerId="ADAL" clId="{DDB3776D-1AB8-4D78-8D18-491146CDEB8B}" dt="2021-10-26T06:10:28.318" v="549" actId="26606"/>
          <ac:spMkLst>
            <pc:docMk/>
            <pc:sldMk cId="3383920633" sldId="296"/>
            <ac:spMk id="24" creationId="{BF839B32-33B9-4BA9-8595-B77C91F501C0}"/>
          </ac:spMkLst>
        </pc:spChg>
        <pc:spChg chg="add del">
          <ac:chgData name="Pakhale, Kalyani V." userId="cec65424-fa15-4c7a-aafa-27d401f87550" providerId="ADAL" clId="{DDB3776D-1AB8-4D78-8D18-491146CDEB8B}" dt="2021-10-26T06:10:30.386" v="551" actId="26606"/>
          <ac:spMkLst>
            <pc:docMk/>
            <pc:sldMk cId="3383920633" sldId="296"/>
            <ac:spMk id="26" creationId="{B6CDA21F-E7AF-4C75-8395-33F58D5B0E45}"/>
          </ac:spMkLst>
        </pc:spChg>
        <pc:spChg chg="add del">
          <ac:chgData name="Pakhale, Kalyani V." userId="cec65424-fa15-4c7a-aafa-27d401f87550" providerId="ADAL" clId="{DDB3776D-1AB8-4D78-8D18-491146CDEB8B}" dt="2021-10-26T06:10:30.386" v="551" actId="26606"/>
          <ac:spMkLst>
            <pc:docMk/>
            <pc:sldMk cId="3383920633" sldId="296"/>
            <ac:spMk id="29" creationId="{D5B0017B-2ECA-49AF-B397-DC140825DF8D}"/>
          </ac:spMkLst>
        </pc:spChg>
        <pc:spChg chg="add del">
          <ac:chgData name="Pakhale, Kalyani V." userId="cec65424-fa15-4c7a-aafa-27d401f87550" providerId="ADAL" clId="{DDB3776D-1AB8-4D78-8D18-491146CDEB8B}" dt="2021-10-26T06:10:30.386" v="551" actId="26606"/>
          <ac:spMkLst>
            <pc:docMk/>
            <pc:sldMk cId="3383920633" sldId="296"/>
            <ac:spMk id="30" creationId="{CA4F40EB-BEB6-4FF5-B82F-6987287BAA93}"/>
          </ac:spMkLst>
        </pc:spChg>
        <pc:spChg chg="add">
          <ac:chgData name="Pakhale, Kalyani V." userId="cec65424-fa15-4c7a-aafa-27d401f87550" providerId="ADAL" clId="{DDB3776D-1AB8-4D78-8D18-491146CDEB8B}" dt="2021-10-26T06:10:30.399" v="552" actId="26606"/>
          <ac:spMkLst>
            <pc:docMk/>
            <pc:sldMk cId="3383920633" sldId="296"/>
            <ac:spMk id="33" creationId="{DBF61EA3-B236-439E-9C0B-340980D56BEE}"/>
          </ac:spMkLst>
        </pc:spChg>
        <pc:spChg chg="add">
          <ac:chgData name="Pakhale, Kalyani V." userId="cec65424-fa15-4c7a-aafa-27d401f87550" providerId="ADAL" clId="{DDB3776D-1AB8-4D78-8D18-491146CDEB8B}" dt="2021-10-26T06:10:30.399" v="552" actId="26606"/>
          <ac:spMkLst>
            <pc:docMk/>
            <pc:sldMk cId="3383920633" sldId="296"/>
            <ac:spMk id="37" creationId="{E659831F-0D9A-4C63-9EBB-8435B85A440F}"/>
          </ac:spMkLst>
        </pc:spChg>
        <pc:spChg chg="add mod">
          <ac:chgData name="Pakhale, Kalyani V." userId="cec65424-fa15-4c7a-aafa-27d401f87550" providerId="ADAL" clId="{DDB3776D-1AB8-4D78-8D18-491146CDEB8B}" dt="2021-10-27T04:05:00.826" v="581" actId="20577"/>
          <ac:spMkLst>
            <pc:docMk/>
            <pc:sldMk cId="3383920633" sldId="296"/>
            <ac:spMk id="38" creationId="{CA4F40EB-BEB6-4FF5-B82F-6987287BAA93}"/>
          </ac:spMkLst>
        </pc:spChg>
        <pc:grpChg chg="add del">
          <ac:chgData name="Pakhale, Kalyani V." userId="cec65424-fa15-4c7a-aafa-27d401f87550" providerId="ADAL" clId="{DDB3776D-1AB8-4D78-8D18-491146CDEB8B}" dt="2021-10-26T06:10:25.403" v="547" actId="26606"/>
          <ac:grpSpMkLst>
            <pc:docMk/>
            <pc:sldMk cId="3383920633" sldId="296"/>
            <ac:grpSpMk id="17" creationId="{28FAF094-D087-493F-8DF9-A486C2D6BBAA}"/>
          </ac:grpSpMkLst>
        </pc:grpChg>
        <pc:grpChg chg="add del">
          <ac:chgData name="Pakhale, Kalyani V." userId="cec65424-fa15-4c7a-aafa-27d401f87550" providerId="ADAL" clId="{DDB3776D-1AB8-4D78-8D18-491146CDEB8B}" dt="2021-10-26T06:10:28.318" v="549" actId="26606"/>
          <ac:grpSpMkLst>
            <pc:docMk/>
            <pc:sldMk cId="3383920633" sldId="296"/>
            <ac:grpSpMk id="22" creationId="{89D1390B-7E13-4B4F-9CB2-391063412E54}"/>
          </ac:grpSpMkLst>
        </pc:grpChg>
        <pc:grpChg chg="add del">
          <ac:chgData name="Pakhale, Kalyani V." userId="cec65424-fa15-4c7a-aafa-27d401f87550" providerId="ADAL" clId="{DDB3776D-1AB8-4D78-8D18-491146CDEB8B}" dt="2021-10-26T06:10:30.386" v="551" actId="26606"/>
          <ac:grpSpMkLst>
            <pc:docMk/>
            <pc:sldMk cId="3383920633" sldId="296"/>
            <ac:grpSpMk id="27" creationId="{AE1C45F0-260A-458C-96ED-C1F6D2151219}"/>
          </ac:grpSpMkLst>
        </pc:grpChg>
        <pc:grpChg chg="add">
          <ac:chgData name="Pakhale, Kalyani V." userId="cec65424-fa15-4c7a-aafa-27d401f87550" providerId="ADAL" clId="{DDB3776D-1AB8-4D78-8D18-491146CDEB8B}" dt="2021-10-26T06:10:30.399" v="552" actId="26606"/>
          <ac:grpSpMkLst>
            <pc:docMk/>
            <pc:sldMk cId="3383920633" sldId="296"/>
            <ac:grpSpMk id="34" creationId="{28FAF094-D087-493F-8DF9-A486C2D6BBAA}"/>
          </ac:grpSpMkLst>
        </pc:grpChg>
        <pc:picChg chg="add del">
          <ac:chgData name="Pakhale, Kalyani V." userId="cec65424-fa15-4c7a-aafa-27d401f87550" providerId="ADAL" clId="{DDB3776D-1AB8-4D78-8D18-491146CDEB8B}" dt="2021-10-26T06:10:28.318" v="549" actId="26606"/>
          <ac:picMkLst>
            <pc:docMk/>
            <pc:sldMk cId="3383920633" sldId="296"/>
            <ac:picMk id="9" creationId="{E257A9E5-C532-46D7-88FC-62322429D3A2}"/>
          </ac:picMkLst>
        </pc:picChg>
        <pc:cxnChg chg="add del">
          <ac:chgData name="Pakhale, Kalyani V." userId="cec65424-fa15-4c7a-aafa-27d401f87550" providerId="ADAL" clId="{DDB3776D-1AB8-4D78-8D18-491146CDEB8B}" dt="2021-10-26T06:10:30.386" v="551" actId="26606"/>
          <ac:cxnSpMkLst>
            <pc:docMk/>
            <pc:sldMk cId="3383920633" sldId="296"/>
            <ac:cxnSpMk id="31" creationId="{6CF1BAF6-AD41-4082-B212-8A1F9A2E8779}"/>
          </ac:cxnSpMkLst>
        </pc:cxnChg>
      </pc:sldChg>
      <pc:sldChg chg="addSp delSp modSp add mod setBg">
        <pc:chgData name="Pakhale, Kalyani V." userId="cec65424-fa15-4c7a-aafa-27d401f87550" providerId="ADAL" clId="{DDB3776D-1AB8-4D78-8D18-491146CDEB8B}" dt="2021-10-27T04:05:15.330" v="582" actId="14100"/>
        <pc:sldMkLst>
          <pc:docMk/>
          <pc:sldMk cId="2921342675" sldId="297"/>
        </pc:sldMkLst>
        <pc:spChg chg="del mod">
          <ac:chgData name="Pakhale, Kalyani V." userId="cec65424-fa15-4c7a-aafa-27d401f87550" providerId="ADAL" clId="{DDB3776D-1AB8-4D78-8D18-491146CDEB8B}" dt="2021-10-26T06:10:59.813" v="557" actId="478"/>
          <ac:spMkLst>
            <pc:docMk/>
            <pc:sldMk cId="2921342675" sldId="297"/>
            <ac:spMk id="2" creationId="{49771D1E-D5B5-48C0-AD02-BE422F1CC31D}"/>
          </ac:spMkLst>
        </pc:spChg>
        <pc:spChg chg="add del mod">
          <ac:chgData name="Pakhale, Kalyani V." userId="cec65424-fa15-4c7a-aafa-27d401f87550" providerId="ADAL" clId="{DDB3776D-1AB8-4D78-8D18-491146CDEB8B}" dt="2021-10-26T06:11:23.674" v="568" actId="26606"/>
          <ac:spMkLst>
            <pc:docMk/>
            <pc:sldMk cId="2921342675" sldId="297"/>
            <ac:spMk id="3" creationId="{CA4F40EB-BEB6-4FF5-B82F-6987287BAA93}"/>
          </ac:spMkLst>
        </pc:spChg>
        <pc:spChg chg="add del">
          <ac:chgData name="Pakhale, Kalyani V." userId="cec65424-fa15-4c7a-aafa-27d401f87550" providerId="ADAL" clId="{DDB3776D-1AB8-4D78-8D18-491146CDEB8B}" dt="2021-10-26T06:10:53.354" v="554" actId="26606"/>
          <ac:spMkLst>
            <pc:docMk/>
            <pc:sldMk cId="2921342675" sldId="297"/>
            <ac:spMk id="5" creationId="{D922D2CE-2807-425B-8C38-1D800B69517D}"/>
          </ac:spMkLst>
        </pc:spChg>
        <pc:spChg chg="add del">
          <ac:chgData name="Pakhale, Kalyani V." userId="cec65424-fa15-4c7a-aafa-27d401f87550" providerId="ADAL" clId="{DDB3776D-1AB8-4D78-8D18-491146CDEB8B}" dt="2021-10-26T06:11:23.674" v="568" actId="26606"/>
          <ac:spMkLst>
            <pc:docMk/>
            <pc:sldMk cId="2921342675" sldId="297"/>
            <ac:spMk id="10" creationId="{DBF61EA3-B236-439E-9C0B-340980D56BEE}"/>
          </ac:spMkLst>
        </pc:spChg>
        <pc:spChg chg="add del">
          <ac:chgData name="Pakhale, Kalyani V." userId="cec65424-fa15-4c7a-aafa-27d401f87550" providerId="ADAL" clId="{DDB3776D-1AB8-4D78-8D18-491146CDEB8B}" dt="2021-10-26T06:11:23.674" v="568" actId="26606"/>
          <ac:spMkLst>
            <pc:docMk/>
            <pc:sldMk cId="2921342675" sldId="297"/>
            <ac:spMk id="16" creationId="{E659831F-0D9A-4C63-9EBB-8435B85A440F}"/>
          </ac:spMkLst>
        </pc:spChg>
        <pc:spChg chg="add del">
          <ac:chgData name="Pakhale, Kalyani V." userId="cec65424-fa15-4c7a-aafa-27d401f87550" providerId="ADAL" clId="{DDB3776D-1AB8-4D78-8D18-491146CDEB8B}" dt="2021-10-26T06:11:14.954" v="561" actId="26606"/>
          <ac:spMkLst>
            <pc:docMk/>
            <pc:sldMk cId="2921342675" sldId="297"/>
            <ac:spMk id="21" creationId="{3AD318CC-E2A8-4E27-9548-A047A78999B1}"/>
          </ac:spMkLst>
        </pc:spChg>
        <pc:spChg chg="add del">
          <ac:chgData name="Pakhale, Kalyani V." userId="cec65424-fa15-4c7a-aafa-27d401f87550" providerId="ADAL" clId="{DDB3776D-1AB8-4D78-8D18-491146CDEB8B}" dt="2021-10-26T06:11:13.415" v="559" actId="26606"/>
          <ac:spMkLst>
            <pc:docMk/>
            <pc:sldMk cId="2921342675" sldId="297"/>
            <ac:spMk id="23" creationId="{D3E17859-C5F0-476F-A082-A4CB8841DB24}"/>
          </ac:spMkLst>
        </pc:spChg>
        <pc:spChg chg="add del">
          <ac:chgData name="Pakhale, Kalyani V." userId="cec65424-fa15-4c7a-aafa-27d401f87550" providerId="ADAL" clId="{DDB3776D-1AB8-4D78-8D18-491146CDEB8B}" dt="2021-10-26T06:11:13.415" v="559" actId="26606"/>
          <ac:spMkLst>
            <pc:docMk/>
            <pc:sldMk cId="2921342675" sldId="297"/>
            <ac:spMk id="25" creationId="{70BEB1E7-2F88-40BC-B73D-42E5B6F80BFC}"/>
          </ac:spMkLst>
        </pc:spChg>
        <pc:spChg chg="add del">
          <ac:chgData name="Pakhale, Kalyani V." userId="cec65424-fa15-4c7a-aafa-27d401f87550" providerId="ADAL" clId="{DDB3776D-1AB8-4D78-8D18-491146CDEB8B}" dt="2021-10-26T06:11:13.415" v="559" actId="26606"/>
          <ac:spMkLst>
            <pc:docMk/>
            <pc:sldMk cId="2921342675" sldId="297"/>
            <ac:spMk id="27" creationId="{A7B99495-F43F-4D80-A44F-2CB4764EB90B}"/>
          </ac:spMkLst>
        </pc:spChg>
        <pc:spChg chg="add del">
          <ac:chgData name="Pakhale, Kalyani V." userId="cec65424-fa15-4c7a-aafa-27d401f87550" providerId="ADAL" clId="{DDB3776D-1AB8-4D78-8D18-491146CDEB8B}" dt="2021-10-26T06:11:14.954" v="561" actId="26606"/>
          <ac:spMkLst>
            <pc:docMk/>
            <pc:sldMk cId="2921342675" sldId="297"/>
            <ac:spMk id="31" creationId="{2C1BBA94-3F40-40AA-8BB9-E69E25E537C1}"/>
          </ac:spMkLst>
        </pc:spChg>
        <pc:spChg chg="add del">
          <ac:chgData name="Pakhale, Kalyani V." userId="cec65424-fa15-4c7a-aafa-27d401f87550" providerId="ADAL" clId="{DDB3776D-1AB8-4D78-8D18-491146CDEB8B}" dt="2021-10-26T06:11:14.954" v="561" actId="26606"/>
          <ac:spMkLst>
            <pc:docMk/>
            <pc:sldMk cId="2921342675" sldId="297"/>
            <ac:spMk id="32" creationId="{CA4F40EB-BEB6-4FF5-B82F-6987287BAA93}"/>
          </ac:spMkLst>
        </pc:spChg>
        <pc:spChg chg="add del">
          <ac:chgData name="Pakhale, Kalyani V." userId="cec65424-fa15-4c7a-aafa-27d401f87550" providerId="ADAL" clId="{DDB3776D-1AB8-4D78-8D18-491146CDEB8B}" dt="2021-10-26T06:11:19.118" v="563" actId="26606"/>
          <ac:spMkLst>
            <pc:docMk/>
            <pc:sldMk cId="2921342675" sldId="297"/>
            <ac:spMk id="34" creationId="{DBF61EA3-B236-439E-9C0B-340980D56BEE}"/>
          </ac:spMkLst>
        </pc:spChg>
        <pc:spChg chg="add del">
          <ac:chgData name="Pakhale, Kalyani V." userId="cec65424-fa15-4c7a-aafa-27d401f87550" providerId="ADAL" clId="{DDB3776D-1AB8-4D78-8D18-491146CDEB8B}" dt="2021-10-26T06:11:19.118" v="563" actId="26606"/>
          <ac:spMkLst>
            <pc:docMk/>
            <pc:sldMk cId="2921342675" sldId="297"/>
            <ac:spMk id="38" creationId="{E659831F-0D9A-4C63-9EBB-8435B85A440F}"/>
          </ac:spMkLst>
        </pc:spChg>
        <pc:spChg chg="add del">
          <ac:chgData name="Pakhale, Kalyani V." userId="cec65424-fa15-4c7a-aafa-27d401f87550" providerId="ADAL" clId="{DDB3776D-1AB8-4D78-8D18-491146CDEB8B}" dt="2021-10-26T06:11:19.118" v="563" actId="26606"/>
          <ac:spMkLst>
            <pc:docMk/>
            <pc:sldMk cId="2921342675" sldId="297"/>
            <ac:spMk id="39" creationId="{CA4F40EB-BEB6-4FF5-B82F-6987287BAA93}"/>
          </ac:spMkLst>
        </pc:spChg>
        <pc:spChg chg="add del">
          <ac:chgData name="Pakhale, Kalyani V." userId="cec65424-fa15-4c7a-aafa-27d401f87550" providerId="ADAL" clId="{DDB3776D-1AB8-4D78-8D18-491146CDEB8B}" dt="2021-10-26T06:11:21.530" v="565" actId="26606"/>
          <ac:spMkLst>
            <pc:docMk/>
            <pc:sldMk cId="2921342675" sldId="297"/>
            <ac:spMk id="41" creationId="{DBF61EA3-B236-439E-9C0B-340980D56BEE}"/>
          </ac:spMkLst>
        </pc:spChg>
        <pc:spChg chg="add del">
          <ac:chgData name="Pakhale, Kalyani V." userId="cec65424-fa15-4c7a-aafa-27d401f87550" providerId="ADAL" clId="{DDB3776D-1AB8-4D78-8D18-491146CDEB8B}" dt="2021-10-26T06:11:21.530" v="565" actId="26606"/>
          <ac:spMkLst>
            <pc:docMk/>
            <pc:sldMk cId="2921342675" sldId="297"/>
            <ac:spMk id="45" creationId="{E659831F-0D9A-4C63-9EBB-8435B85A440F}"/>
          </ac:spMkLst>
        </pc:spChg>
        <pc:spChg chg="add del">
          <ac:chgData name="Pakhale, Kalyani V." userId="cec65424-fa15-4c7a-aafa-27d401f87550" providerId="ADAL" clId="{DDB3776D-1AB8-4D78-8D18-491146CDEB8B}" dt="2021-10-26T06:11:23.641" v="567" actId="26606"/>
          <ac:spMkLst>
            <pc:docMk/>
            <pc:sldMk cId="2921342675" sldId="297"/>
            <ac:spMk id="48" creationId="{DBF61EA3-B236-439E-9C0B-340980D56BEE}"/>
          </ac:spMkLst>
        </pc:spChg>
        <pc:spChg chg="add del">
          <ac:chgData name="Pakhale, Kalyani V." userId="cec65424-fa15-4c7a-aafa-27d401f87550" providerId="ADAL" clId="{DDB3776D-1AB8-4D78-8D18-491146CDEB8B}" dt="2021-10-26T06:11:23.641" v="567" actId="26606"/>
          <ac:spMkLst>
            <pc:docMk/>
            <pc:sldMk cId="2921342675" sldId="297"/>
            <ac:spMk id="52" creationId="{E659831F-0D9A-4C63-9EBB-8435B85A440F}"/>
          </ac:spMkLst>
        </pc:spChg>
        <pc:spChg chg="add mod">
          <ac:chgData name="Pakhale, Kalyani V." userId="cec65424-fa15-4c7a-aafa-27d401f87550" providerId="ADAL" clId="{DDB3776D-1AB8-4D78-8D18-491146CDEB8B}" dt="2021-10-27T04:05:15.330" v="582" actId="14100"/>
          <ac:spMkLst>
            <pc:docMk/>
            <pc:sldMk cId="2921342675" sldId="297"/>
            <ac:spMk id="55" creationId="{CA4F40EB-BEB6-4FF5-B82F-6987287BAA93}"/>
          </ac:spMkLst>
        </pc:spChg>
        <pc:spChg chg="add del">
          <ac:chgData name="Pakhale, Kalyani V." userId="cec65424-fa15-4c7a-aafa-27d401f87550" providerId="ADAL" clId="{DDB3776D-1AB8-4D78-8D18-491146CDEB8B}" dt="2021-10-26T06:13:00.081" v="580" actId="26606"/>
          <ac:spMkLst>
            <pc:docMk/>
            <pc:sldMk cId="2921342675" sldId="297"/>
            <ac:spMk id="56" creationId="{59A309A7-1751-4ABE-A3C1-EEC40366AD89}"/>
          </ac:spMkLst>
        </pc:spChg>
        <pc:spChg chg="add del">
          <ac:chgData name="Pakhale, Kalyani V." userId="cec65424-fa15-4c7a-aafa-27d401f87550" providerId="ADAL" clId="{DDB3776D-1AB8-4D78-8D18-491146CDEB8B}" dt="2021-10-26T06:13:00.081" v="580" actId="26606"/>
          <ac:spMkLst>
            <pc:docMk/>
            <pc:sldMk cId="2921342675" sldId="297"/>
            <ac:spMk id="57" creationId="{967D8EB6-EAE1-4F9C-B398-83321E287204}"/>
          </ac:spMkLst>
        </pc:spChg>
        <pc:spChg chg="add">
          <ac:chgData name="Pakhale, Kalyani V." userId="cec65424-fa15-4c7a-aafa-27d401f87550" providerId="ADAL" clId="{DDB3776D-1AB8-4D78-8D18-491146CDEB8B}" dt="2021-10-26T06:13:00.081" v="580" actId="26606"/>
          <ac:spMkLst>
            <pc:docMk/>
            <pc:sldMk cId="2921342675" sldId="297"/>
            <ac:spMk id="62" creationId="{1CD81A2A-6ED4-4EF4-A14C-912D31E14800}"/>
          </ac:spMkLst>
        </pc:spChg>
        <pc:spChg chg="add">
          <ac:chgData name="Pakhale, Kalyani V." userId="cec65424-fa15-4c7a-aafa-27d401f87550" providerId="ADAL" clId="{DDB3776D-1AB8-4D78-8D18-491146CDEB8B}" dt="2021-10-26T06:13:00.081" v="580" actId="26606"/>
          <ac:spMkLst>
            <pc:docMk/>
            <pc:sldMk cId="2921342675" sldId="297"/>
            <ac:spMk id="64" creationId="{1661932C-CA15-4E17-B115-FAE7CBEE4789}"/>
          </ac:spMkLst>
        </pc:spChg>
        <pc:spChg chg="add">
          <ac:chgData name="Pakhale, Kalyani V." userId="cec65424-fa15-4c7a-aafa-27d401f87550" providerId="ADAL" clId="{DDB3776D-1AB8-4D78-8D18-491146CDEB8B}" dt="2021-10-26T06:13:00.081" v="580" actId="26606"/>
          <ac:spMkLst>
            <pc:docMk/>
            <pc:sldMk cId="2921342675" sldId="297"/>
            <ac:spMk id="66" creationId="{8590ADD5-9383-4D3D-9047-3DA2593CCB5D}"/>
          </ac:spMkLst>
        </pc:spChg>
        <pc:spChg chg="add">
          <ac:chgData name="Pakhale, Kalyani V." userId="cec65424-fa15-4c7a-aafa-27d401f87550" providerId="ADAL" clId="{DDB3776D-1AB8-4D78-8D18-491146CDEB8B}" dt="2021-10-26T06:13:00.081" v="580" actId="26606"/>
          <ac:spMkLst>
            <pc:docMk/>
            <pc:sldMk cId="2921342675" sldId="297"/>
            <ac:spMk id="68" creationId="{DABE3E45-88CF-45D8-8D40-C773324D93F6}"/>
          </ac:spMkLst>
        </pc:spChg>
        <pc:spChg chg="add">
          <ac:chgData name="Pakhale, Kalyani V." userId="cec65424-fa15-4c7a-aafa-27d401f87550" providerId="ADAL" clId="{DDB3776D-1AB8-4D78-8D18-491146CDEB8B}" dt="2021-10-26T06:13:00.081" v="580" actId="26606"/>
          <ac:spMkLst>
            <pc:docMk/>
            <pc:sldMk cId="2921342675" sldId="297"/>
            <ac:spMk id="72" creationId="{B91ECDA9-56DC-4270-8F33-01C5637B8CEB}"/>
          </ac:spMkLst>
        </pc:spChg>
        <pc:spChg chg="add">
          <ac:chgData name="Pakhale, Kalyani V." userId="cec65424-fa15-4c7a-aafa-27d401f87550" providerId="ADAL" clId="{DDB3776D-1AB8-4D78-8D18-491146CDEB8B}" dt="2021-10-26T06:13:00.081" v="580" actId="26606"/>
          <ac:spMkLst>
            <pc:docMk/>
            <pc:sldMk cId="2921342675" sldId="297"/>
            <ac:spMk id="74" creationId="{75F47824-961D-465D-84F9-EAE11BC6173B}"/>
          </ac:spMkLst>
        </pc:spChg>
        <pc:spChg chg="add">
          <ac:chgData name="Pakhale, Kalyani V." userId="cec65424-fa15-4c7a-aafa-27d401f87550" providerId="ADAL" clId="{DDB3776D-1AB8-4D78-8D18-491146CDEB8B}" dt="2021-10-26T06:13:00.081" v="580" actId="26606"/>
          <ac:spMkLst>
            <pc:docMk/>
            <pc:sldMk cId="2921342675" sldId="297"/>
            <ac:spMk id="76" creationId="{FEC9DA3E-C1D7-472D-B7C0-F71AE41FBA23}"/>
          </ac:spMkLst>
        </pc:spChg>
        <pc:grpChg chg="add del">
          <ac:chgData name="Pakhale, Kalyani V." userId="cec65424-fa15-4c7a-aafa-27d401f87550" providerId="ADAL" clId="{DDB3776D-1AB8-4D78-8D18-491146CDEB8B}" dt="2021-10-26T06:11:23.674" v="568" actId="26606"/>
          <ac:grpSpMkLst>
            <pc:docMk/>
            <pc:sldMk cId="2921342675" sldId="297"/>
            <ac:grpSpMk id="12" creationId="{28FAF094-D087-493F-8DF9-A486C2D6BBAA}"/>
          </ac:grpSpMkLst>
        </pc:grpChg>
        <pc:grpChg chg="add del">
          <ac:chgData name="Pakhale, Kalyani V." userId="cec65424-fa15-4c7a-aafa-27d401f87550" providerId="ADAL" clId="{DDB3776D-1AB8-4D78-8D18-491146CDEB8B}" dt="2021-10-26T06:11:14.954" v="561" actId="26606"/>
          <ac:grpSpMkLst>
            <pc:docMk/>
            <pc:sldMk cId="2921342675" sldId="297"/>
            <ac:grpSpMk id="29" creationId="{B14B560F-9DD7-4302-A60B-EBD3EF59B073}"/>
          </ac:grpSpMkLst>
        </pc:grpChg>
        <pc:grpChg chg="add del">
          <ac:chgData name="Pakhale, Kalyani V." userId="cec65424-fa15-4c7a-aafa-27d401f87550" providerId="ADAL" clId="{DDB3776D-1AB8-4D78-8D18-491146CDEB8B}" dt="2021-10-26T06:11:19.118" v="563" actId="26606"/>
          <ac:grpSpMkLst>
            <pc:docMk/>
            <pc:sldMk cId="2921342675" sldId="297"/>
            <ac:grpSpMk id="35" creationId="{28FAF094-D087-493F-8DF9-A486C2D6BBAA}"/>
          </ac:grpSpMkLst>
        </pc:grpChg>
        <pc:grpChg chg="add del">
          <ac:chgData name="Pakhale, Kalyani V." userId="cec65424-fa15-4c7a-aafa-27d401f87550" providerId="ADAL" clId="{DDB3776D-1AB8-4D78-8D18-491146CDEB8B}" dt="2021-10-26T06:11:21.530" v="565" actId="26606"/>
          <ac:grpSpMkLst>
            <pc:docMk/>
            <pc:sldMk cId="2921342675" sldId="297"/>
            <ac:grpSpMk id="42" creationId="{28FAF094-D087-493F-8DF9-A486C2D6BBAA}"/>
          </ac:grpSpMkLst>
        </pc:grpChg>
        <pc:grpChg chg="add del">
          <ac:chgData name="Pakhale, Kalyani V." userId="cec65424-fa15-4c7a-aafa-27d401f87550" providerId="ADAL" clId="{DDB3776D-1AB8-4D78-8D18-491146CDEB8B}" dt="2021-10-26T06:11:23.641" v="567" actId="26606"/>
          <ac:grpSpMkLst>
            <pc:docMk/>
            <pc:sldMk cId="2921342675" sldId="297"/>
            <ac:grpSpMk id="49" creationId="{28FAF094-D087-493F-8DF9-A486C2D6BBAA}"/>
          </ac:grpSpMkLst>
        </pc:grpChg>
        <pc:graphicFrameChg chg="add del">
          <ac:chgData name="Pakhale, Kalyani V." userId="cec65424-fa15-4c7a-aafa-27d401f87550" providerId="ADAL" clId="{DDB3776D-1AB8-4D78-8D18-491146CDEB8B}" dt="2021-10-26T06:11:13.415" v="559" actId="26606"/>
          <ac:graphicFrameMkLst>
            <pc:docMk/>
            <pc:sldMk cId="2921342675" sldId="297"/>
            <ac:graphicFrameMk id="18" creationId="{05BD9625-55F3-40EF-890A-99A4BDB22FEB}"/>
          </ac:graphicFrameMkLst>
        </pc:graphicFrameChg>
        <pc:graphicFrameChg chg="add del">
          <ac:chgData name="Pakhale, Kalyani V." userId="cec65424-fa15-4c7a-aafa-27d401f87550" providerId="ADAL" clId="{DDB3776D-1AB8-4D78-8D18-491146CDEB8B}" dt="2021-10-26T06:11:21.530" v="565" actId="26606"/>
          <ac:graphicFrameMkLst>
            <pc:docMk/>
            <pc:sldMk cId="2921342675" sldId="297"/>
            <ac:graphicFrameMk id="46" creationId="{40F180EA-65DF-4FD7-8EF3-A133AF0E8761}"/>
          </ac:graphicFrameMkLst>
        </pc:graphicFrameChg>
        <pc:graphicFrameChg chg="add del">
          <ac:chgData name="Pakhale, Kalyani V." userId="cec65424-fa15-4c7a-aafa-27d401f87550" providerId="ADAL" clId="{DDB3776D-1AB8-4D78-8D18-491146CDEB8B}" dt="2021-10-26T06:11:23.641" v="567" actId="26606"/>
          <ac:graphicFrameMkLst>
            <pc:docMk/>
            <pc:sldMk cId="2921342675" sldId="297"/>
            <ac:graphicFrameMk id="53" creationId="{ACC17AE7-17DF-4BBC-BB89-653385646D70}"/>
          </ac:graphicFrameMkLst>
        </pc:graphicFrameChg>
        <pc:picChg chg="add del">
          <ac:chgData name="Pakhale, Kalyani V." userId="cec65424-fa15-4c7a-aafa-27d401f87550" providerId="ADAL" clId="{DDB3776D-1AB8-4D78-8D18-491146CDEB8B}" dt="2021-10-26T06:11:13.415" v="559" actId="26606"/>
          <ac:picMkLst>
            <pc:docMk/>
            <pc:sldMk cId="2921342675" sldId="297"/>
            <ac:picMk id="19" creationId="{A084FD96-FB41-43AE-88A4-0570C5984E31}"/>
          </ac:picMkLst>
        </pc:picChg>
        <pc:picChg chg="add mod">
          <ac:chgData name="Pakhale, Kalyani V." userId="cec65424-fa15-4c7a-aafa-27d401f87550" providerId="ADAL" clId="{DDB3776D-1AB8-4D78-8D18-491146CDEB8B}" dt="2021-10-26T06:13:00.081" v="580" actId="26606"/>
          <ac:picMkLst>
            <pc:docMk/>
            <pc:sldMk cId="2921342675" sldId="297"/>
            <ac:picMk id="20" creationId="{59F3BE88-8324-4861-A1C0-97B8957EB4F5}"/>
          </ac:picMkLst>
        </pc:picChg>
        <pc:cxnChg chg="add">
          <ac:chgData name="Pakhale, Kalyani V." userId="cec65424-fa15-4c7a-aafa-27d401f87550" providerId="ADAL" clId="{DDB3776D-1AB8-4D78-8D18-491146CDEB8B}" dt="2021-10-26T06:13:00.081" v="580" actId="26606"/>
          <ac:cxnSpMkLst>
            <pc:docMk/>
            <pc:sldMk cId="2921342675" sldId="297"/>
            <ac:cxnSpMk id="70" creationId="{49CD1692-827B-4C8D-B4A1-134FD04CF45C}"/>
          </ac:cxnSpMkLst>
        </pc:cxnChg>
      </pc:sldChg>
      <pc:sldChg chg="addSp delSp modSp add mod ord setBg">
        <pc:chgData name="Pakhale, Kalyani V." userId="cec65424-fa15-4c7a-aafa-27d401f87550" providerId="ADAL" clId="{DDB3776D-1AB8-4D78-8D18-491146CDEB8B}" dt="2021-10-26T06:12:38.635" v="578" actId="26606"/>
        <pc:sldMkLst>
          <pc:docMk/>
          <pc:sldMk cId="3761888677" sldId="298"/>
        </pc:sldMkLst>
        <pc:spChg chg="del mod">
          <ac:chgData name="Pakhale, Kalyani V." userId="cec65424-fa15-4c7a-aafa-27d401f87550" providerId="ADAL" clId="{DDB3776D-1AB8-4D78-8D18-491146CDEB8B}" dt="2021-10-26T06:11:57.107" v="572" actId="478"/>
          <ac:spMkLst>
            <pc:docMk/>
            <pc:sldMk cId="3761888677" sldId="298"/>
            <ac:spMk id="2" creationId="{49771D1E-D5B5-48C0-AD02-BE422F1CC31D}"/>
          </ac:spMkLst>
        </pc:spChg>
        <pc:spChg chg="del">
          <ac:chgData name="Pakhale, Kalyani V." userId="cec65424-fa15-4c7a-aafa-27d401f87550" providerId="ADAL" clId="{DDB3776D-1AB8-4D78-8D18-491146CDEB8B}" dt="2021-10-26T06:11:58.914" v="573" actId="22"/>
          <ac:spMkLst>
            <pc:docMk/>
            <pc:sldMk cId="3761888677" sldId="298"/>
            <ac:spMk id="3" creationId="{CA4F40EB-BEB6-4FF5-B82F-6987287BAA93}"/>
          </ac:spMkLst>
        </pc:spChg>
        <pc:spChg chg="add del">
          <ac:chgData name="Pakhale, Kalyani V." userId="cec65424-fa15-4c7a-aafa-27d401f87550" providerId="ADAL" clId="{DDB3776D-1AB8-4D78-8D18-491146CDEB8B}" dt="2021-10-26T06:12:18.116" v="575" actId="26606"/>
          <ac:spMkLst>
            <pc:docMk/>
            <pc:sldMk cId="3761888677" sldId="298"/>
            <ac:spMk id="9" creationId="{1FB11F25-2F47-4861-84CC-3DF048D70B84}"/>
          </ac:spMkLst>
        </pc:spChg>
        <pc:spChg chg="add">
          <ac:chgData name="Pakhale, Kalyani V." userId="cec65424-fa15-4c7a-aafa-27d401f87550" providerId="ADAL" clId="{DDB3776D-1AB8-4D78-8D18-491146CDEB8B}" dt="2021-10-26T06:12:38.635" v="578" actId="26606"/>
          <ac:spMkLst>
            <pc:docMk/>
            <pc:sldMk cId="3761888677" sldId="298"/>
            <ac:spMk id="10" creationId="{86FF76B9-219D-4469-AF87-0236D29032F1}"/>
          </ac:spMkLst>
        </pc:spChg>
        <pc:spChg chg="add del">
          <ac:chgData name="Pakhale, Kalyani V." userId="cec65424-fa15-4c7a-aafa-27d401f87550" providerId="ADAL" clId="{DDB3776D-1AB8-4D78-8D18-491146CDEB8B}" dt="2021-10-26T06:12:18.116" v="575" actId="26606"/>
          <ac:spMkLst>
            <pc:docMk/>
            <pc:sldMk cId="3761888677" sldId="298"/>
            <ac:spMk id="12" creationId="{A8908DB7-C3A6-4FCB-9820-CEE02B398C4A}"/>
          </ac:spMkLst>
        </pc:spChg>
        <pc:spChg chg="add del">
          <ac:chgData name="Pakhale, Kalyani V." userId="cec65424-fa15-4c7a-aafa-27d401f87550" providerId="ADAL" clId="{DDB3776D-1AB8-4D78-8D18-491146CDEB8B}" dt="2021-10-26T06:12:18.116" v="575" actId="26606"/>
          <ac:spMkLst>
            <pc:docMk/>
            <pc:sldMk cId="3761888677" sldId="298"/>
            <ac:spMk id="14" creationId="{535742DD-1B16-4E9D-B715-0D74B4574A68}"/>
          </ac:spMkLst>
        </pc:spChg>
        <pc:spChg chg="add">
          <ac:chgData name="Pakhale, Kalyani V." userId="cec65424-fa15-4c7a-aafa-27d401f87550" providerId="ADAL" clId="{DDB3776D-1AB8-4D78-8D18-491146CDEB8B}" dt="2021-10-26T06:12:38.635" v="578" actId="26606"/>
          <ac:spMkLst>
            <pc:docMk/>
            <pc:sldMk cId="3761888677" sldId="298"/>
            <ac:spMk id="16" creationId="{2E80C965-DB6D-4F81-9E9E-B027384D0BD6}"/>
          </ac:spMkLst>
        </pc:spChg>
        <pc:spChg chg="add">
          <ac:chgData name="Pakhale, Kalyani V." userId="cec65424-fa15-4c7a-aafa-27d401f87550" providerId="ADAL" clId="{DDB3776D-1AB8-4D78-8D18-491146CDEB8B}" dt="2021-10-26T06:12:38.635" v="578" actId="26606"/>
          <ac:spMkLst>
            <pc:docMk/>
            <pc:sldMk cId="3761888677" sldId="298"/>
            <ac:spMk id="18" creationId="{633C5E46-DAC5-4661-9C87-22B08E2A512F}"/>
          </ac:spMkLst>
        </pc:spChg>
        <pc:grpChg chg="add">
          <ac:chgData name="Pakhale, Kalyani V." userId="cec65424-fa15-4c7a-aafa-27d401f87550" providerId="ADAL" clId="{DDB3776D-1AB8-4D78-8D18-491146CDEB8B}" dt="2021-10-26T06:12:38.635" v="578" actId="26606"/>
          <ac:grpSpMkLst>
            <pc:docMk/>
            <pc:sldMk cId="3761888677" sldId="298"/>
            <ac:grpSpMk id="7" creationId="{DB88BD78-87E1-424D-B479-C37D8E41B12E}"/>
          </ac:grpSpMkLst>
        </pc:grpChg>
        <pc:picChg chg="add mod ord">
          <ac:chgData name="Pakhale, Kalyani V." userId="cec65424-fa15-4c7a-aafa-27d401f87550" providerId="ADAL" clId="{DDB3776D-1AB8-4D78-8D18-491146CDEB8B}" dt="2021-10-26T06:12:38.635" v="578" actId="26606"/>
          <ac:picMkLst>
            <pc:docMk/>
            <pc:sldMk cId="3761888677" sldId="298"/>
            <ac:picMk id="5" creationId="{8671D57D-E910-451F-B0F7-C24EB1C86BCF}"/>
          </ac:picMkLst>
        </pc:picChg>
      </pc:sldChg>
      <pc:sldChg chg="addSp delSp modSp add mod setBg">
        <pc:chgData name="Pakhale, Kalyani V." userId="cec65424-fa15-4c7a-aafa-27d401f87550" providerId="ADAL" clId="{DDB3776D-1AB8-4D78-8D18-491146CDEB8B}" dt="2021-11-09T13:21:50.579" v="587" actId="26606"/>
        <pc:sldMkLst>
          <pc:docMk/>
          <pc:sldMk cId="643627098" sldId="299"/>
        </pc:sldMkLst>
        <pc:spChg chg="add del">
          <ac:chgData name="Pakhale, Kalyani V." userId="cec65424-fa15-4c7a-aafa-27d401f87550" providerId="ADAL" clId="{DDB3776D-1AB8-4D78-8D18-491146CDEB8B}" dt="2021-11-09T13:21:50.579" v="587" actId="26606"/>
          <ac:spMkLst>
            <pc:docMk/>
            <pc:sldMk cId="643627098" sldId="299"/>
            <ac:spMk id="2" creationId="{49771D1E-D5B5-48C0-AD02-BE422F1CC31D}"/>
          </ac:spMkLst>
        </pc:spChg>
        <pc:spChg chg="del">
          <ac:chgData name="Pakhale, Kalyani V." userId="cec65424-fa15-4c7a-aafa-27d401f87550" providerId="ADAL" clId="{DDB3776D-1AB8-4D78-8D18-491146CDEB8B}" dt="2021-11-09T13:21:45.740" v="584" actId="22"/>
          <ac:spMkLst>
            <pc:docMk/>
            <pc:sldMk cId="643627098" sldId="299"/>
            <ac:spMk id="3" creationId="{CA4F40EB-BEB6-4FF5-B82F-6987287BAA93}"/>
          </ac:spMkLst>
        </pc:spChg>
        <pc:spChg chg="add del">
          <ac:chgData name="Pakhale, Kalyani V." userId="cec65424-fa15-4c7a-aafa-27d401f87550" providerId="ADAL" clId="{DDB3776D-1AB8-4D78-8D18-491146CDEB8B}" dt="2021-11-09T13:21:50.577" v="586" actId="26606"/>
          <ac:spMkLst>
            <pc:docMk/>
            <pc:sldMk cId="643627098" sldId="299"/>
            <ac:spMk id="10" creationId="{86FF76B9-219D-4469-AF87-0236D29032F1}"/>
          </ac:spMkLst>
        </pc:spChg>
        <pc:spChg chg="add del">
          <ac:chgData name="Pakhale, Kalyani V." userId="cec65424-fa15-4c7a-aafa-27d401f87550" providerId="ADAL" clId="{DDB3776D-1AB8-4D78-8D18-491146CDEB8B}" dt="2021-11-09T13:21:50.577" v="586" actId="26606"/>
          <ac:spMkLst>
            <pc:docMk/>
            <pc:sldMk cId="643627098" sldId="299"/>
            <ac:spMk id="16" creationId="{2E80C965-DB6D-4F81-9E9E-B027384D0BD6}"/>
          </ac:spMkLst>
        </pc:spChg>
        <pc:spChg chg="add del">
          <ac:chgData name="Pakhale, Kalyani V." userId="cec65424-fa15-4c7a-aafa-27d401f87550" providerId="ADAL" clId="{DDB3776D-1AB8-4D78-8D18-491146CDEB8B}" dt="2021-11-09T13:21:50.577" v="586" actId="26606"/>
          <ac:spMkLst>
            <pc:docMk/>
            <pc:sldMk cId="643627098" sldId="299"/>
            <ac:spMk id="18" creationId="{633C5E46-DAC5-4661-9C87-22B08E2A512F}"/>
          </ac:spMkLst>
        </pc:spChg>
        <pc:grpChg chg="add del">
          <ac:chgData name="Pakhale, Kalyani V." userId="cec65424-fa15-4c7a-aafa-27d401f87550" providerId="ADAL" clId="{DDB3776D-1AB8-4D78-8D18-491146CDEB8B}" dt="2021-11-09T13:21:50.577" v="586" actId="26606"/>
          <ac:grpSpMkLst>
            <pc:docMk/>
            <pc:sldMk cId="643627098" sldId="299"/>
            <ac:grpSpMk id="12" creationId="{DB88BD78-87E1-424D-B479-C37D8E41B12E}"/>
          </ac:grpSpMkLst>
        </pc:grpChg>
        <pc:picChg chg="add mod ord">
          <ac:chgData name="Pakhale, Kalyani V." userId="cec65424-fa15-4c7a-aafa-27d401f87550" providerId="ADAL" clId="{DDB3776D-1AB8-4D78-8D18-491146CDEB8B}" dt="2021-11-09T13:21:50.579" v="587" actId="26606"/>
          <ac:picMkLst>
            <pc:docMk/>
            <pc:sldMk cId="643627098" sldId="299"/>
            <ac:picMk id="5" creationId="{B7AE3D49-717D-441B-A904-60B06F9864DD}"/>
          </ac:picMkLst>
        </pc:picChg>
      </pc:sldChg>
      <pc:sldChg chg="modSp add mod">
        <pc:chgData name="Pakhale, Kalyani V." userId="cec65424-fa15-4c7a-aafa-27d401f87550" providerId="ADAL" clId="{DDB3776D-1AB8-4D78-8D18-491146CDEB8B}" dt="2021-11-09T13:23:27.090" v="604"/>
        <pc:sldMkLst>
          <pc:docMk/>
          <pc:sldMk cId="57076650" sldId="300"/>
        </pc:sldMkLst>
        <pc:spChg chg="mod">
          <ac:chgData name="Pakhale, Kalyani V." userId="cec65424-fa15-4c7a-aafa-27d401f87550" providerId="ADAL" clId="{DDB3776D-1AB8-4D78-8D18-491146CDEB8B}" dt="2021-11-09T13:22:09.817" v="588"/>
          <ac:spMkLst>
            <pc:docMk/>
            <pc:sldMk cId="57076650" sldId="300"/>
            <ac:spMk id="2" creationId="{49771D1E-D5B5-48C0-AD02-BE422F1CC31D}"/>
          </ac:spMkLst>
        </pc:spChg>
        <pc:spChg chg="mod">
          <ac:chgData name="Pakhale, Kalyani V." userId="cec65424-fa15-4c7a-aafa-27d401f87550" providerId="ADAL" clId="{DDB3776D-1AB8-4D78-8D18-491146CDEB8B}" dt="2021-11-09T13:23:27.090" v="604"/>
          <ac:spMkLst>
            <pc:docMk/>
            <pc:sldMk cId="57076650" sldId="300"/>
            <ac:spMk id="3" creationId="{CA4F40EB-BEB6-4FF5-B82F-6987287BAA93}"/>
          </ac:spMkLst>
        </pc:spChg>
      </pc:sldChg>
      <pc:sldChg chg="addSp delSp modSp add mod setBg">
        <pc:chgData name="Pakhale, Kalyani V." userId="cec65424-fa15-4c7a-aafa-27d401f87550" providerId="ADAL" clId="{DDB3776D-1AB8-4D78-8D18-491146CDEB8B}" dt="2021-11-09T13:23:11.642" v="603" actId="26606"/>
        <pc:sldMkLst>
          <pc:docMk/>
          <pc:sldMk cId="1777968411" sldId="301"/>
        </pc:sldMkLst>
        <pc:spChg chg="add del">
          <ac:chgData name="Pakhale, Kalyani V." userId="cec65424-fa15-4c7a-aafa-27d401f87550" providerId="ADAL" clId="{DDB3776D-1AB8-4D78-8D18-491146CDEB8B}" dt="2021-11-09T13:22:58.935" v="594" actId="26606"/>
          <ac:spMkLst>
            <pc:docMk/>
            <pc:sldMk cId="1777968411" sldId="301"/>
            <ac:spMk id="2" creationId="{49771D1E-D5B5-48C0-AD02-BE422F1CC31D}"/>
          </ac:spMkLst>
        </pc:spChg>
        <pc:spChg chg="del">
          <ac:chgData name="Pakhale, Kalyani V." userId="cec65424-fa15-4c7a-aafa-27d401f87550" providerId="ADAL" clId="{DDB3776D-1AB8-4D78-8D18-491146CDEB8B}" dt="2021-11-09T13:22:50.476" v="589" actId="22"/>
          <ac:spMkLst>
            <pc:docMk/>
            <pc:sldMk cId="1777968411" sldId="301"/>
            <ac:spMk id="3" creationId="{CA4F40EB-BEB6-4FF5-B82F-6987287BAA93}"/>
          </ac:spMkLst>
        </pc:spChg>
        <pc:spChg chg="add del">
          <ac:chgData name="Pakhale, Kalyani V." userId="cec65424-fa15-4c7a-aafa-27d401f87550" providerId="ADAL" clId="{DDB3776D-1AB8-4D78-8D18-491146CDEB8B}" dt="2021-11-09T13:22:57.261" v="591" actId="26606"/>
          <ac:spMkLst>
            <pc:docMk/>
            <pc:sldMk cId="1777968411" sldId="301"/>
            <ac:spMk id="10" creationId="{42A4FC2C-047E-45A5-965D-8E1E3BF09BC6}"/>
          </ac:spMkLst>
        </pc:spChg>
        <pc:spChg chg="add del">
          <ac:chgData name="Pakhale, Kalyani V." userId="cec65424-fa15-4c7a-aafa-27d401f87550" providerId="ADAL" clId="{DDB3776D-1AB8-4D78-8D18-491146CDEB8B}" dt="2021-11-09T13:22:58.935" v="593" actId="26606"/>
          <ac:spMkLst>
            <pc:docMk/>
            <pc:sldMk cId="1777968411" sldId="301"/>
            <ac:spMk id="12" creationId="{CB44330D-EA18-4254-AA95-EB49948539B8}"/>
          </ac:spMkLst>
        </pc:spChg>
        <pc:spChg chg="add del">
          <ac:chgData name="Pakhale, Kalyani V." userId="cec65424-fa15-4c7a-aafa-27d401f87550" providerId="ADAL" clId="{DDB3776D-1AB8-4D78-8D18-491146CDEB8B}" dt="2021-11-09T13:22:58.935" v="593" actId="26606"/>
          <ac:spMkLst>
            <pc:docMk/>
            <pc:sldMk cId="1777968411" sldId="301"/>
            <ac:spMk id="13" creationId="{32BC26D8-82FB-445E-AA49-62A77D7C1EE0}"/>
          </ac:spMkLst>
        </pc:spChg>
        <pc:spChg chg="add del">
          <ac:chgData name="Pakhale, Kalyani V." userId="cec65424-fa15-4c7a-aafa-27d401f87550" providerId="ADAL" clId="{DDB3776D-1AB8-4D78-8D18-491146CDEB8B}" dt="2021-11-09T13:23:11.642" v="603" actId="26606"/>
          <ac:spMkLst>
            <pc:docMk/>
            <pc:sldMk cId="1777968411" sldId="301"/>
            <ac:spMk id="15" creationId="{42A4FC2C-047E-45A5-965D-8E1E3BF09BC6}"/>
          </ac:spMkLst>
        </pc:spChg>
        <pc:spChg chg="add del">
          <ac:chgData name="Pakhale, Kalyani V." userId="cec65424-fa15-4c7a-aafa-27d401f87550" providerId="ADAL" clId="{DDB3776D-1AB8-4D78-8D18-491146CDEB8B}" dt="2021-11-09T13:23:06.672" v="596" actId="26606"/>
          <ac:spMkLst>
            <pc:docMk/>
            <pc:sldMk cId="1777968411" sldId="301"/>
            <ac:spMk id="20" creationId="{42A4FC2C-047E-45A5-965D-8E1E3BF09BC6}"/>
          </ac:spMkLst>
        </pc:spChg>
        <pc:spChg chg="add del">
          <ac:chgData name="Pakhale, Kalyani V." userId="cec65424-fa15-4c7a-aafa-27d401f87550" providerId="ADAL" clId="{DDB3776D-1AB8-4D78-8D18-491146CDEB8B}" dt="2021-11-09T13:23:08.208" v="598" actId="26606"/>
          <ac:spMkLst>
            <pc:docMk/>
            <pc:sldMk cId="1777968411" sldId="301"/>
            <ac:spMk id="22" creationId="{1855405F-37A2-4869-9154-F8BE3BECE6C3}"/>
          </ac:spMkLst>
        </pc:spChg>
        <pc:spChg chg="add del">
          <ac:chgData name="Pakhale, Kalyani V." userId="cec65424-fa15-4c7a-aafa-27d401f87550" providerId="ADAL" clId="{DDB3776D-1AB8-4D78-8D18-491146CDEB8B}" dt="2021-11-09T13:23:08.208" v="598" actId="26606"/>
          <ac:spMkLst>
            <pc:docMk/>
            <pc:sldMk cId="1777968411" sldId="301"/>
            <ac:spMk id="23" creationId="{01D0AF59-99C3-4251-AB9A-C966C6AD4400}"/>
          </ac:spMkLst>
        </pc:spChg>
        <pc:spChg chg="add del">
          <ac:chgData name="Pakhale, Kalyani V." userId="cec65424-fa15-4c7a-aafa-27d401f87550" providerId="ADAL" clId="{DDB3776D-1AB8-4D78-8D18-491146CDEB8B}" dt="2021-11-09T13:23:10.353" v="600" actId="26606"/>
          <ac:spMkLst>
            <pc:docMk/>
            <pc:sldMk cId="1777968411" sldId="301"/>
            <ac:spMk id="25" creationId="{5F879AC3-D4CE-493C-ADC7-06205677F4F8}"/>
          </ac:spMkLst>
        </pc:spChg>
        <pc:spChg chg="add del">
          <ac:chgData name="Pakhale, Kalyani V." userId="cec65424-fa15-4c7a-aafa-27d401f87550" providerId="ADAL" clId="{DDB3776D-1AB8-4D78-8D18-491146CDEB8B}" dt="2021-11-09T13:23:10.353" v="600" actId="26606"/>
          <ac:spMkLst>
            <pc:docMk/>
            <pc:sldMk cId="1777968411" sldId="301"/>
            <ac:spMk id="26" creationId="{736F0DFD-0954-464F-BF12-DD2E6F6E0380}"/>
          </ac:spMkLst>
        </pc:spChg>
        <pc:spChg chg="add del">
          <ac:chgData name="Pakhale, Kalyani V." userId="cec65424-fa15-4c7a-aafa-27d401f87550" providerId="ADAL" clId="{DDB3776D-1AB8-4D78-8D18-491146CDEB8B}" dt="2021-11-09T13:23:11.642" v="602" actId="26606"/>
          <ac:spMkLst>
            <pc:docMk/>
            <pc:sldMk cId="1777968411" sldId="301"/>
            <ac:spMk id="28" creationId="{01D0AF59-99C3-4251-AB9A-C966C6AD4400}"/>
          </ac:spMkLst>
        </pc:spChg>
        <pc:spChg chg="add del">
          <ac:chgData name="Pakhale, Kalyani V." userId="cec65424-fa15-4c7a-aafa-27d401f87550" providerId="ADAL" clId="{DDB3776D-1AB8-4D78-8D18-491146CDEB8B}" dt="2021-11-09T13:23:11.642" v="602" actId="26606"/>
          <ac:spMkLst>
            <pc:docMk/>
            <pc:sldMk cId="1777968411" sldId="301"/>
            <ac:spMk id="29" creationId="{1855405F-37A2-4869-9154-F8BE3BECE6C3}"/>
          </ac:spMkLst>
        </pc:spChg>
        <pc:spChg chg="add">
          <ac:chgData name="Pakhale, Kalyani V." userId="cec65424-fa15-4c7a-aafa-27d401f87550" providerId="ADAL" clId="{DDB3776D-1AB8-4D78-8D18-491146CDEB8B}" dt="2021-11-09T13:23:11.642" v="603" actId="26606"/>
          <ac:spMkLst>
            <pc:docMk/>
            <pc:sldMk cId="1777968411" sldId="301"/>
            <ac:spMk id="31" creationId="{5F879AC3-D4CE-493C-ADC7-06205677F4F8}"/>
          </ac:spMkLst>
        </pc:spChg>
        <pc:spChg chg="add">
          <ac:chgData name="Pakhale, Kalyani V." userId="cec65424-fa15-4c7a-aafa-27d401f87550" providerId="ADAL" clId="{DDB3776D-1AB8-4D78-8D18-491146CDEB8B}" dt="2021-11-09T13:23:11.642" v="603" actId="26606"/>
          <ac:spMkLst>
            <pc:docMk/>
            <pc:sldMk cId="1777968411" sldId="301"/>
            <ac:spMk id="32" creationId="{736F0DFD-0954-464F-BF12-DD2E6F6E0380}"/>
          </ac:spMkLst>
        </pc:spChg>
        <pc:picChg chg="add mod ord">
          <ac:chgData name="Pakhale, Kalyani V." userId="cec65424-fa15-4c7a-aafa-27d401f87550" providerId="ADAL" clId="{DDB3776D-1AB8-4D78-8D18-491146CDEB8B}" dt="2021-11-09T13:23:11.642" v="603" actId="26606"/>
          <ac:picMkLst>
            <pc:docMk/>
            <pc:sldMk cId="1777968411" sldId="301"/>
            <ac:picMk id="5" creationId="{45B8B4CA-B340-4A54-A214-A8CD44050294}"/>
          </ac:picMkLst>
        </pc:picChg>
      </pc:sldChg>
      <pc:sldChg chg="addSp delSp modSp add mod setBg">
        <pc:chgData name="Pakhale, Kalyani V." userId="cec65424-fa15-4c7a-aafa-27d401f87550" providerId="ADAL" clId="{DDB3776D-1AB8-4D78-8D18-491146CDEB8B}" dt="2021-11-09T13:25:08.511" v="627" actId="255"/>
        <pc:sldMkLst>
          <pc:docMk/>
          <pc:sldMk cId="3422227264" sldId="302"/>
        </pc:sldMkLst>
        <pc:spChg chg="add del mod">
          <ac:chgData name="Pakhale, Kalyani V." userId="cec65424-fa15-4c7a-aafa-27d401f87550" providerId="ADAL" clId="{DDB3776D-1AB8-4D78-8D18-491146CDEB8B}" dt="2021-11-09T13:24:14.718" v="612" actId="26606"/>
          <ac:spMkLst>
            <pc:docMk/>
            <pc:sldMk cId="3422227264" sldId="302"/>
            <ac:spMk id="2" creationId="{49771D1E-D5B5-48C0-AD02-BE422F1CC31D}"/>
          </ac:spMkLst>
        </pc:spChg>
        <pc:spChg chg="add del mod">
          <ac:chgData name="Pakhale, Kalyani V." userId="cec65424-fa15-4c7a-aafa-27d401f87550" providerId="ADAL" clId="{DDB3776D-1AB8-4D78-8D18-491146CDEB8B}" dt="2021-11-09T13:24:14.718" v="612" actId="26606"/>
          <ac:spMkLst>
            <pc:docMk/>
            <pc:sldMk cId="3422227264" sldId="302"/>
            <ac:spMk id="3" creationId="{CA4F40EB-BEB6-4FF5-B82F-6987287BAA93}"/>
          </ac:spMkLst>
        </pc:spChg>
        <pc:spChg chg="add del">
          <ac:chgData name="Pakhale, Kalyani V." userId="cec65424-fa15-4c7a-aafa-27d401f87550" providerId="ADAL" clId="{DDB3776D-1AB8-4D78-8D18-491146CDEB8B}" dt="2021-11-09T13:24:14.718" v="612" actId="26606"/>
          <ac:spMkLst>
            <pc:docMk/>
            <pc:sldMk cId="3422227264" sldId="302"/>
            <ac:spMk id="5" creationId="{38495CA7-07E2-4432-AC17-933443C452C4}"/>
          </ac:spMkLst>
        </pc:spChg>
        <pc:spChg chg="add del">
          <ac:chgData name="Pakhale, Kalyani V." userId="cec65424-fa15-4c7a-aafa-27d401f87550" providerId="ADAL" clId="{DDB3776D-1AB8-4D78-8D18-491146CDEB8B}" dt="2021-11-09T13:24:05.339" v="607" actId="26606"/>
          <ac:spMkLst>
            <pc:docMk/>
            <pc:sldMk cId="3422227264" sldId="302"/>
            <ac:spMk id="10" creationId="{09588DA8-065E-4F6F-8EFD-43104AB2E0CF}"/>
          </ac:spMkLst>
        </pc:spChg>
        <pc:spChg chg="add del">
          <ac:chgData name="Pakhale, Kalyani V." userId="cec65424-fa15-4c7a-aafa-27d401f87550" providerId="ADAL" clId="{DDB3776D-1AB8-4D78-8D18-491146CDEB8B}" dt="2021-11-09T13:24:05.339" v="607" actId="26606"/>
          <ac:spMkLst>
            <pc:docMk/>
            <pc:sldMk cId="3422227264" sldId="302"/>
            <ac:spMk id="12" creationId="{C4285719-470E-454C-AF62-8323075F1F5B}"/>
          </ac:spMkLst>
        </pc:spChg>
        <pc:spChg chg="add del">
          <ac:chgData name="Pakhale, Kalyani V." userId="cec65424-fa15-4c7a-aafa-27d401f87550" providerId="ADAL" clId="{DDB3776D-1AB8-4D78-8D18-491146CDEB8B}" dt="2021-11-09T13:24:05.339" v="607" actId="26606"/>
          <ac:spMkLst>
            <pc:docMk/>
            <pc:sldMk cId="3422227264" sldId="302"/>
            <ac:spMk id="14" creationId="{CD9FE4EF-C4D8-49A0-B2FF-81D8DB7D8A24}"/>
          </ac:spMkLst>
        </pc:spChg>
        <pc:spChg chg="add del">
          <ac:chgData name="Pakhale, Kalyani V." userId="cec65424-fa15-4c7a-aafa-27d401f87550" providerId="ADAL" clId="{DDB3776D-1AB8-4D78-8D18-491146CDEB8B}" dt="2021-11-09T13:24:05.339" v="607" actId="26606"/>
          <ac:spMkLst>
            <pc:docMk/>
            <pc:sldMk cId="3422227264" sldId="302"/>
            <ac:spMk id="16" creationId="{4300840D-0A0B-4512-BACA-B439D5B9C57C}"/>
          </ac:spMkLst>
        </pc:spChg>
        <pc:spChg chg="add del">
          <ac:chgData name="Pakhale, Kalyani V." userId="cec65424-fa15-4c7a-aafa-27d401f87550" providerId="ADAL" clId="{DDB3776D-1AB8-4D78-8D18-491146CDEB8B}" dt="2021-11-09T13:24:05.339" v="607" actId="26606"/>
          <ac:spMkLst>
            <pc:docMk/>
            <pc:sldMk cId="3422227264" sldId="302"/>
            <ac:spMk id="18" creationId="{D2B78728-A580-49A7-84F9-6EF6F583ADE0}"/>
          </ac:spMkLst>
        </pc:spChg>
        <pc:spChg chg="add del">
          <ac:chgData name="Pakhale, Kalyani V." userId="cec65424-fa15-4c7a-aafa-27d401f87550" providerId="ADAL" clId="{DDB3776D-1AB8-4D78-8D18-491146CDEB8B}" dt="2021-11-09T13:24:05.339" v="607" actId="26606"/>
          <ac:spMkLst>
            <pc:docMk/>
            <pc:sldMk cId="3422227264" sldId="302"/>
            <ac:spMk id="20" creationId="{38FAA1A1-D861-433F-88FA-1E9D6FD31D11}"/>
          </ac:spMkLst>
        </pc:spChg>
        <pc:spChg chg="add del">
          <ac:chgData name="Pakhale, Kalyani V." userId="cec65424-fa15-4c7a-aafa-27d401f87550" providerId="ADAL" clId="{DDB3776D-1AB8-4D78-8D18-491146CDEB8B}" dt="2021-11-09T13:24:05.339" v="607" actId="26606"/>
          <ac:spMkLst>
            <pc:docMk/>
            <pc:sldMk cId="3422227264" sldId="302"/>
            <ac:spMk id="22" creationId="{8D71EDA1-87BF-4D5D-AB79-F346FD19278A}"/>
          </ac:spMkLst>
        </pc:spChg>
        <pc:spChg chg="add del">
          <ac:chgData name="Pakhale, Kalyani V." userId="cec65424-fa15-4c7a-aafa-27d401f87550" providerId="ADAL" clId="{DDB3776D-1AB8-4D78-8D18-491146CDEB8B}" dt="2021-11-09T13:24:12.844" v="609" actId="26606"/>
          <ac:spMkLst>
            <pc:docMk/>
            <pc:sldMk cId="3422227264" sldId="302"/>
            <ac:spMk id="24" creationId="{C2554CA6-288E-4202-BC52-2E5A8F0C0AED}"/>
          </ac:spMkLst>
        </pc:spChg>
        <pc:spChg chg="add del">
          <ac:chgData name="Pakhale, Kalyani V." userId="cec65424-fa15-4c7a-aafa-27d401f87550" providerId="ADAL" clId="{DDB3776D-1AB8-4D78-8D18-491146CDEB8B}" dt="2021-11-09T13:24:12.844" v="609" actId="26606"/>
          <ac:spMkLst>
            <pc:docMk/>
            <pc:sldMk cId="3422227264" sldId="302"/>
            <ac:spMk id="25" creationId="{B10BB131-AC8E-4A8E-A5D1-36260F720C3B}"/>
          </ac:spMkLst>
        </pc:spChg>
        <pc:spChg chg="add del">
          <ac:chgData name="Pakhale, Kalyani V." userId="cec65424-fa15-4c7a-aafa-27d401f87550" providerId="ADAL" clId="{DDB3776D-1AB8-4D78-8D18-491146CDEB8B}" dt="2021-11-09T13:24:12.844" v="609" actId="26606"/>
          <ac:spMkLst>
            <pc:docMk/>
            <pc:sldMk cId="3422227264" sldId="302"/>
            <ac:spMk id="26" creationId="{5B7778FC-632E-4DCA-A7CB-0D7731CCF970}"/>
          </ac:spMkLst>
        </pc:spChg>
        <pc:spChg chg="add del">
          <ac:chgData name="Pakhale, Kalyani V." userId="cec65424-fa15-4c7a-aafa-27d401f87550" providerId="ADAL" clId="{DDB3776D-1AB8-4D78-8D18-491146CDEB8B}" dt="2021-11-09T13:24:12.844" v="609" actId="26606"/>
          <ac:spMkLst>
            <pc:docMk/>
            <pc:sldMk cId="3422227264" sldId="302"/>
            <ac:spMk id="27" creationId="{FA23A907-97FB-4A8F-880A-DD77401C4296}"/>
          </ac:spMkLst>
        </pc:spChg>
        <pc:spChg chg="add del">
          <ac:chgData name="Pakhale, Kalyani V." userId="cec65424-fa15-4c7a-aafa-27d401f87550" providerId="ADAL" clId="{DDB3776D-1AB8-4D78-8D18-491146CDEB8B}" dt="2021-11-09T13:24:14.718" v="611" actId="26606"/>
          <ac:spMkLst>
            <pc:docMk/>
            <pc:sldMk cId="3422227264" sldId="302"/>
            <ac:spMk id="29" creationId="{5F879AC3-D4CE-493C-ADC7-06205677F4F8}"/>
          </ac:spMkLst>
        </pc:spChg>
        <pc:spChg chg="add del">
          <ac:chgData name="Pakhale, Kalyani V." userId="cec65424-fa15-4c7a-aafa-27d401f87550" providerId="ADAL" clId="{DDB3776D-1AB8-4D78-8D18-491146CDEB8B}" dt="2021-11-09T13:24:14.718" v="611" actId="26606"/>
          <ac:spMkLst>
            <pc:docMk/>
            <pc:sldMk cId="3422227264" sldId="302"/>
            <ac:spMk id="30" creationId="{736F0DFD-0954-464F-BF12-DD2E6F6E0380}"/>
          </ac:spMkLst>
        </pc:spChg>
        <pc:spChg chg="add del">
          <ac:chgData name="Pakhale, Kalyani V." userId="cec65424-fa15-4c7a-aafa-27d401f87550" providerId="ADAL" clId="{DDB3776D-1AB8-4D78-8D18-491146CDEB8B}" dt="2021-11-09T13:24:14.718" v="611" actId="26606"/>
          <ac:spMkLst>
            <pc:docMk/>
            <pc:sldMk cId="3422227264" sldId="302"/>
            <ac:spMk id="31" creationId="{38495CA7-07E2-4432-AC17-933443C452C4}"/>
          </ac:spMkLst>
        </pc:spChg>
        <pc:spChg chg="add del">
          <ac:chgData name="Pakhale, Kalyani V." userId="cec65424-fa15-4c7a-aafa-27d401f87550" providerId="ADAL" clId="{DDB3776D-1AB8-4D78-8D18-491146CDEB8B}" dt="2021-11-09T13:24:23.291" v="614" actId="26606"/>
          <ac:spMkLst>
            <pc:docMk/>
            <pc:sldMk cId="3422227264" sldId="302"/>
            <ac:spMk id="33" creationId="{5F879AC3-D4CE-493C-ADC7-06205677F4F8}"/>
          </ac:spMkLst>
        </pc:spChg>
        <pc:spChg chg="add del">
          <ac:chgData name="Pakhale, Kalyani V." userId="cec65424-fa15-4c7a-aafa-27d401f87550" providerId="ADAL" clId="{DDB3776D-1AB8-4D78-8D18-491146CDEB8B}" dt="2021-11-09T13:24:23.291" v="614" actId="26606"/>
          <ac:spMkLst>
            <pc:docMk/>
            <pc:sldMk cId="3422227264" sldId="302"/>
            <ac:spMk id="34" creationId="{736F0DFD-0954-464F-BF12-DD2E6F6E0380}"/>
          </ac:spMkLst>
        </pc:spChg>
        <pc:spChg chg="add mod ord">
          <ac:chgData name="Pakhale, Kalyani V." userId="cec65424-fa15-4c7a-aafa-27d401f87550" providerId="ADAL" clId="{DDB3776D-1AB8-4D78-8D18-491146CDEB8B}" dt="2021-11-09T13:25:08.511" v="627" actId="255"/>
          <ac:spMkLst>
            <pc:docMk/>
            <pc:sldMk cId="3422227264" sldId="302"/>
            <ac:spMk id="36" creationId="{38495CA7-07E2-4432-AC17-933443C452C4}"/>
          </ac:spMkLst>
        </pc:spChg>
        <pc:spChg chg="add del">
          <ac:chgData name="Pakhale, Kalyani V." userId="cec65424-fa15-4c7a-aafa-27d401f87550" providerId="ADAL" clId="{DDB3776D-1AB8-4D78-8D18-491146CDEB8B}" dt="2021-11-09T13:24:34.877" v="618" actId="26606"/>
          <ac:spMkLst>
            <pc:docMk/>
            <pc:sldMk cId="3422227264" sldId="302"/>
            <ac:spMk id="41" creationId="{7B831B6F-405A-4B47-B9BB-5CA88F285844}"/>
          </ac:spMkLst>
        </pc:spChg>
        <pc:spChg chg="add del">
          <ac:chgData name="Pakhale, Kalyani V." userId="cec65424-fa15-4c7a-aafa-27d401f87550" providerId="ADAL" clId="{DDB3776D-1AB8-4D78-8D18-491146CDEB8B}" dt="2021-11-09T13:24:34.877" v="618" actId="26606"/>
          <ac:spMkLst>
            <pc:docMk/>
            <pc:sldMk cId="3422227264" sldId="302"/>
            <ac:spMk id="43" creationId="{953EE71A-6488-4203-A7C4-77102FD0DCCA}"/>
          </ac:spMkLst>
        </pc:spChg>
        <pc:spChg chg="add del">
          <ac:chgData name="Pakhale, Kalyani V." userId="cec65424-fa15-4c7a-aafa-27d401f87550" providerId="ADAL" clId="{DDB3776D-1AB8-4D78-8D18-491146CDEB8B}" dt="2021-11-09T13:24:34.877" v="617" actId="26606"/>
          <ac:spMkLst>
            <pc:docMk/>
            <pc:sldMk cId="3422227264" sldId="302"/>
            <ac:spMk id="48" creationId="{743AA782-23D1-4521-8CAD-47662984AA08}"/>
          </ac:spMkLst>
        </pc:spChg>
        <pc:spChg chg="add del">
          <ac:chgData name="Pakhale, Kalyani V." userId="cec65424-fa15-4c7a-aafa-27d401f87550" providerId="ADAL" clId="{DDB3776D-1AB8-4D78-8D18-491146CDEB8B}" dt="2021-11-09T13:24:34.877" v="617" actId="26606"/>
          <ac:spMkLst>
            <pc:docMk/>
            <pc:sldMk cId="3422227264" sldId="302"/>
            <ac:spMk id="50" creationId="{71877DBC-BB60-40F0-AC93-2ACDBAAE60CE}"/>
          </ac:spMkLst>
        </pc:spChg>
        <pc:spChg chg="add del">
          <ac:chgData name="Pakhale, Kalyani V." userId="cec65424-fa15-4c7a-aafa-27d401f87550" providerId="ADAL" clId="{DDB3776D-1AB8-4D78-8D18-491146CDEB8B}" dt="2021-11-09T13:24:56.704" v="625" actId="26606"/>
          <ac:spMkLst>
            <pc:docMk/>
            <pc:sldMk cId="3422227264" sldId="302"/>
            <ac:spMk id="52" creationId="{743AA782-23D1-4521-8CAD-47662984AA08}"/>
          </ac:spMkLst>
        </pc:spChg>
        <pc:spChg chg="add del">
          <ac:chgData name="Pakhale, Kalyani V." userId="cec65424-fa15-4c7a-aafa-27d401f87550" providerId="ADAL" clId="{DDB3776D-1AB8-4D78-8D18-491146CDEB8B}" dt="2021-11-09T13:24:56.704" v="625" actId="26606"/>
          <ac:spMkLst>
            <pc:docMk/>
            <pc:sldMk cId="3422227264" sldId="302"/>
            <ac:spMk id="53" creationId="{650D18FE-0824-4A46-B22C-A86B52E5780A}"/>
          </ac:spMkLst>
        </pc:spChg>
        <pc:spChg chg="add del">
          <ac:chgData name="Pakhale, Kalyani V." userId="cec65424-fa15-4c7a-aafa-27d401f87550" providerId="ADAL" clId="{DDB3776D-1AB8-4D78-8D18-491146CDEB8B}" dt="2021-11-09T13:24:52.833" v="622" actId="26606"/>
          <ac:spMkLst>
            <pc:docMk/>
            <pc:sldMk cId="3422227264" sldId="302"/>
            <ac:spMk id="58" creationId="{7B831B6F-405A-4B47-B9BB-5CA88F285844}"/>
          </ac:spMkLst>
        </pc:spChg>
        <pc:spChg chg="add del">
          <ac:chgData name="Pakhale, Kalyani V." userId="cec65424-fa15-4c7a-aafa-27d401f87550" providerId="ADAL" clId="{DDB3776D-1AB8-4D78-8D18-491146CDEB8B}" dt="2021-11-09T13:24:52.833" v="622" actId="26606"/>
          <ac:spMkLst>
            <pc:docMk/>
            <pc:sldMk cId="3422227264" sldId="302"/>
            <ac:spMk id="60" creationId="{953EE71A-6488-4203-A7C4-77102FD0DCCA}"/>
          </ac:spMkLst>
        </pc:spChg>
        <pc:spChg chg="add del">
          <ac:chgData name="Pakhale, Kalyani V." userId="cec65424-fa15-4c7a-aafa-27d401f87550" providerId="ADAL" clId="{DDB3776D-1AB8-4D78-8D18-491146CDEB8B}" dt="2021-11-09T13:24:56.689" v="624" actId="26606"/>
          <ac:spMkLst>
            <pc:docMk/>
            <pc:sldMk cId="3422227264" sldId="302"/>
            <ac:spMk id="62" creationId="{743AA782-23D1-4521-8CAD-47662984AA08}"/>
          </ac:spMkLst>
        </pc:spChg>
        <pc:spChg chg="add del">
          <ac:chgData name="Pakhale, Kalyani V." userId="cec65424-fa15-4c7a-aafa-27d401f87550" providerId="ADAL" clId="{DDB3776D-1AB8-4D78-8D18-491146CDEB8B}" dt="2021-11-09T13:24:56.689" v="624" actId="26606"/>
          <ac:spMkLst>
            <pc:docMk/>
            <pc:sldMk cId="3422227264" sldId="302"/>
            <ac:spMk id="63" creationId="{650D18FE-0824-4A46-B22C-A86B52E5780A}"/>
          </ac:spMkLst>
        </pc:spChg>
        <pc:spChg chg="add">
          <ac:chgData name="Pakhale, Kalyani V." userId="cec65424-fa15-4c7a-aafa-27d401f87550" providerId="ADAL" clId="{DDB3776D-1AB8-4D78-8D18-491146CDEB8B}" dt="2021-11-09T13:24:56.704" v="625" actId="26606"/>
          <ac:spMkLst>
            <pc:docMk/>
            <pc:sldMk cId="3422227264" sldId="302"/>
            <ac:spMk id="65" creationId="{8ED08A1D-4632-47AB-8832-C17BA008697E}"/>
          </ac:spMkLst>
        </pc:spChg>
        <pc:grpChg chg="add">
          <ac:chgData name="Pakhale, Kalyani V." userId="cec65424-fa15-4c7a-aafa-27d401f87550" providerId="ADAL" clId="{DDB3776D-1AB8-4D78-8D18-491146CDEB8B}" dt="2021-11-09T13:24:56.704" v="625" actId="26606"/>
          <ac:grpSpMkLst>
            <pc:docMk/>
            <pc:sldMk cId="3422227264" sldId="302"/>
            <ac:grpSpMk id="66" creationId="{0075437B-93A1-4A73-812B-C5030CC2FFCD}"/>
          </ac:grpSpMkLst>
        </pc:grpChg>
        <pc:picChg chg="add del">
          <ac:chgData name="Pakhale, Kalyani V." userId="cec65424-fa15-4c7a-aafa-27d401f87550" providerId="ADAL" clId="{DDB3776D-1AB8-4D78-8D18-491146CDEB8B}" dt="2021-11-09T13:24:14.718" v="611" actId="26606"/>
          <ac:picMkLst>
            <pc:docMk/>
            <pc:sldMk cId="3422227264" sldId="302"/>
            <ac:picMk id="9" creationId="{12AA0EFC-CB5D-474F-9112-5890C7BEBC80}"/>
          </ac:picMkLst>
        </pc:picChg>
        <pc:picChg chg="add mod ord">
          <ac:chgData name="Pakhale, Kalyani V." userId="cec65424-fa15-4c7a-aafa-27d401f87550" providerId="ADAL" clId="{DDB3776D-1AB8-4D78-8D18-491146CDEB8B}" dt="2021-11-09T13:24:56.704" v="625" actId="26606"/>
          <ac:picMkLst>
            <pc:docMk/>
            <pc:sldMk cId="3422227264" sldId="302"/>
            <ac:picMk id="35" creationId="{0D83410D-3F33-4BCD-A84B-34373F335F37}"/>
          </ac:picMkLst>
        </pc:picChg>
      </pc:sldChg>
      <pc:sldChg chg="modSp add mod">
        <pc:chgData name="Pakhale, Kalyani V." userId="cec65424-fa15-4c7a-aafa-27d401f87550" providerId="ADAL" clId="{DDB3776D-1AB8-4D78-8D18-491146CDEB8B}" dt="2021-11-09T13:25:39.020" v="629"/>
        <pc:sldMkLst>
          <pc:docMk/>
          <pc:sldMk cId="102298369" sldId="303"/>
        </pc:sldMkLst>
        <pc:spChg chg="mod">
          <ac:chgData name="Pakhale, Kalyani V." userId="cec65424-fa15-4c7a-aafa-27d401f87550" providerId="ADAL" clId="{DDB3776D-1AB8-4D78-8D18-491146CDEB8B}" dt="2021-11-09T13:25:28.407" v="628"/>
          <ac:spMkLst>
            <pc:docMk/>
            <pc:sldMk cId="102298369" sldId="303"/>
            <ac:spMk id="2" creationId="{49771D1E-D5B5-48C0-AD02-BE422F1CC31D}"/>
          </ac:spMkLst>
        </pc:spChg>
        <pc:spChg chg="mod">
          <ac:chgData name="Pakhale, Kalyani V." userId="cec65424-fa15-4c7a-aafa-27d401f87550" providerId="ADAL" clId="{DDB3776D-1AB8-4D78-8D18-491146CDEB8B}" dt="2021-11-09T13:25:39.020" v="629"/>
          <ac:spMkLst>
            <pc:docMk/>
            <pc:sldMk cId="102298369" sldId="303"/>
            <ac:spMk id="3" creationId="{CA4F40EB-BEB6-4FF5-B82F-6987287BAA93}"/>
          </ac:spMkLst>
        </pc:spChg>
      </pc:sldChg>
      <pc:sldChg chg="modSp add mod">
        <pc:chgData name="Pakhale, Kalyani V." userId="cec65424-fa15-4c7a-aafa-27d401f87550" providerId="ADAL" clId="{DDB3776D-1AB8-4D78-8D18-491146CDEB8B}" dt="2021-11-09T13:26:06.985" v="631"/>
        <pc:sldMkLst>
          <pc:docMk/>
          <pc:sldMk cId="2484170507" sldId="304"/>
        </pc:sldMkLst>
        <pc:spChg chg="mod">
          <ac:chgData name="Pakhale, Kalyani V." userId="cec65424-fa15-4c7a-aafa-27d401f87550" providerId="ADAL" clId="{DDB3776D-1AB8-4D78-8D18-491146CDEB8B}" dt="2021-11-09T13:25:54.824" v="630"/>
          <ac:spMkLst>
            <pc:docMk/>
            <pc:sldMk cId="2484170507" sldId="304"/>
            <ac:spMk id="2" creationId="{49771D1E-D5B5-48C0-AD02-BE422F1CC31D}"/>
          </ac:spMkLst>
        </pc:spChg>
        <pc:spChg chg="mod">
          <ac:chgData name="Pakhale, Kalyani V." userId="cec65424-fa15-4c7a-aafa-27d401f87550" providerId="ADAL" clId="{DDB3776D-1AB8-4D78-8D18-491146CDEB8B}" dt="2021-11-09T13:26:06.985" v="631"/>
          <ac:spMkLst>
            <pc:docMk/>
            <pc:sldMk cId="2484170507" sldId="304"/>
            <ac:spMk id="3" creationId="{CA4F40EB-BEB6-4FF5-B82F-6987287BAA93}"/>
          </ac:spMkLst>
        </pc:spChg>
      </pc:sldChg>
      <pc:sldChg chg="addSp modSp add mod setBg">
        <pc:chgData name="Pakhale, Kalyani V." userId="cec65424-fa15-4c7a-aafa-27d401f87550" providerId="ADAL" clId="{DDB3776D-1AB8-4D78-8D18-491146CDEB8B}" dt="2021-11-10T13:51:10.895" v="732" actId="26606"/>
        <pc:sldMkLst>
          <pc:docMk/>
          <pc:sldMk cId="2162480580" sldId="305"/>
        </pc:sldMkLst>
        <pc:spChg chg="mod">
          <ac:chgData name="Pakhale, Kalyani V." userId="cec65424-fa15-4c7a-aafa-27d401f87550" providerId="ADAL" clId="{DDB3776D-1AB8-4D78-8D18-491146CDEB8B}" dt="2021-11-10T13:51:10.895" v="732" actId="26606"/>
          <ac:spMkLst>
            <pc:docMk/>
            <pc:sldMk cId="2162480580" sldId="305"/>
            <ac:spMk id="2" creationId="{49771D1E-D5B5-48C0-AD02-BE422F1CC31D}"/>
          </ac:spMkLst>
        </pc:spChg>
        <pc:spChg chg="mod">
          <ac:chgData name="Pakhale, Kalyani V." userId="cec65424-fa15-4c7a-aafa-27d401f87550" providerId="ADAL" clId="{DDB3776D-1AB8-4D78-8D18-491146CDEB8B}" dt="2021-11-10T13:51:10.895" v="732" actId="26606"/>
          <ac:spMkLst>
            <pc:docMk/>
            <pc:sldMk cId="2162480580" sldId="305"/>
            <ac:spMk id="3" creationId="{CA4F40EB-BEB6-4FF5-B82F-6987287BAA93}"/>
          </ac:spMkLst>
        </pc:spChg>
        <pc:spChg chg="add">
          <ac:chgData name="Pakhale, Kalyani V." userId="cec65424-fa15-4c7a-aafa-27d401f87550" providerId="ADAL" clId="{DDB3776D-1AB8-4D78-8D18-491146CDEB8B}" dt="2021-11-10T13:51:10.895" v="732" actId="26606"/>
          <ac:spMkLst>
            <pc:docMk/>
            <pc:sldMk cId="2162480580" sldId="305"/>
            <ac:spMk id="8" creationId="{429917F3-0560-4C6F-B265-458B218C4B87}"/>
          </ac:spMkLst>
        </pc:spChg>
        <pc:grpChg chg="add">
          <ac:chgData name="Pakhale, Kalyani V." userId="cec65424-fa15-4c7a-aafa-27d401f87550" providerId="ADAL" clId="{DDB3776D-1AB8-4D78-8D18-491146CDEB8B}" dt="2021-11-10T13:51:10.895" v="732" actId="26606"/>
          <ac:grpSpMkLst>
            <pc:docMk/>
            <pc:sldMk cId="2162480580" sldId="305"/>
            <ac:grpSpMk id="10" creationId="{AA39BAE7-7EB8-4E22-BCBB-F00F514DB7EA}"/>
          </ac:grpSpMkLst>
        </pc:grpChg>
      </pc:sldChg>
      <pc:sldChg chg="addSp delSp modSp add mod setBg">
        <pc:chgData name="Pakhale, Kalyani V." userId="cec65424-fa15-4c7a-aafa-27d401f87550" providerId="ADAL" clId="{DDB3776D-1AB8-4D78-8D18-491146CDEB8B}" dt="2021-11-09T13:29:03.442" v="642" actId="26606"/>
        <pc:sldMkLst>
          <pc:docMk/>
          <pc:sldMk cId="471803089" sldId="306"/>
        </pc:sldMkLst>
        <pc:spChg chg="add del">
          <ac:chgData name="Pakhale, Kalyani V." userId="cec65424-fa15-4c7a-aafa-27d401f87550" providerId="ADAL" clId="{DDB3776D-1AB8-4D78-8D18-491146CDEB8B}" dt="2021-11-09T13:28:37.616" v="639" actId="26606"/>
          <ac:spMkLst>
            <pc:docMk/>
            <pc:sldMk cId="471803089" sldId="306"/>
            <ac:spMk id="2" creationId="{49771D1E-D5B5-48C0-AD02-BE422F1CC31D}"/>
          </ac:spMkLst>
        </pc:spChg>
        <pc:spChg chg="add del">
          <ac:chgData name="Pakhale, Kalyani V." userId="cec65424-fa15-4c7a-aafa-27d401f87550" providerId="ADAL" clId="{DDB3776D-1AB8-4D78-8D18-491146CDEB8B}" dt="2021-11-09T13:28:37.616" v="639" actId="26606"/>
          <ac:spMkLst>
            <pc:docMk/>
            <pc:sldMk cId="471803089" sldId="306"/>
            <ac:spMk id="3" creationId="{CA4F40EB-BEB6-4FF5-B82F-6987287BAA93}"/>
          </ac:spMkLst>
        </pc:spChg>
        <pc:spChg chg="add del">
          <ac:chgData name="Pakhale, Kalyani V." userId="cec65424-fa15-4c7a-aafa-27d401f87550" providerId="ADAL" clId="{DDB3776D-1AB8-4D78-8D18-491146CDEB8B}" dt="2021-11-09T13:28:32.671" v="636" actId="26606"/>
          <ac:spMkLst>
            <pc:docMk/>
            <pc:sldMk cId="471803089" sldId="306"/>
            <ac:spMk id="10" creationId="{5F879AC3-D4CE-493C-ADC7-06205677F4F8}"/>
          </ac:spMkLst>
        </pc:spChg>
        <pc:spChg chg="add del">
          <ac:chgData name="Pakhale, Kalyani V." userId="cec65424-fa15-4c7a-aafa-27d401f87550" providerId="ADAL" clId="{DDB3776D-1AB8-4D78-8D18-491146CDEB8B}" dt="2021-11-09T13:28:32.671" v="636" actId="26606"/>
          <ac:spMkLst>
            <pc:docMk/>
            <pc:sldMk cId="471803089" sldId="306"/>
            <ac:spMk id="12" creationId="{736F0DFD-0954-464F-BF12-DD2E6F6E0380}"/>
          </ac:spMkLst>
        </pc:spChg>
        <pc:spChg chg="add del">
          <ac:chgData name="Pakhale, Kalyani V." userId="cec65424-fa15-4c7a-aafa-27d401f87550" providerId="ADAL" clId="{DDB3776D-1AB8-4D78-8D18-491146CDEB8B}" dt="2021-11-09T13:28:37.600" v="638" actId="26606"/>
          <ac:spMkLst>
            <pc:docMk/>
            <pc:sldMk cId="471803089" sldId="306"/>
            <ac:spMk id="15" creationId="{86FF76B9-219D-4469-AF87-0236D29032F1}"/>
          </ac:spMkLst>
        </pc:spChg>
        <pc:spChg chg="add del">
          <ac:chgData name="Pakhale, Kalyani V." userId="cec65424-fa15-4c7a-aafa-27d401f87550" providerId="ADAL" clId="{DDB3776D-1AB8-4D78-8D18-491146CDEB8B}" dt="2021-11-09T13:28:37.600" v="638" actId="26606"/>
          <ac:spMkLst>
            <pc:docMk/>
            <pc:sldMk cId="471803089" sldId="306"/>
            <ac:spMk id="16" creationId="{2E80C965-DB6D-4F81-9E9E-B027384D0BD6}"/>
          </ac:spMkLst>
        </pc:spChg>
        <pc:spChg chg="add del">
          <ac:chgData name="Pakhale, Kalyani V." userId="cec65424-fa15-4c7a-aafa-27d401f87550" providerId="ADAL" clId="{DDB3776D-1AB8-4D78-8D18-491146CDEB8B}" dt="2021-11-09T13:28:37.600" v="638" actId="26606"/>
          <ac:spMkLst>
            <pc:docMk/>
            <pc:sldMk cId="471803089" sldId="306"/>
            <ac:spMk id="18" creationId="{633C5E46-DAC5-4661-9C87-22B08E2A512F}"/>
          </ac:spMkLst>
        </pc:spChg>
        <pc:spChg chg="add del">
          <ac:chgData name="Pakhale, Kalyani V." userId="cec65424-fa15-4c7a-aafa-27d401f87550" providerId="ADAL" clId="{DDB3776D-1AB8-4D78-8D18-491146CDEB8B}" dt="2021-11-09T13:29:03.442" v="642" actId="26606"/>
          <ac:spMkLst>
            <pc:docMk/>
            <pc:sldMk cId="471803089" sldId="306"/>
            <ac:spMk id="20" creationId="{5F879AC3-D4CE-493C-ADC7-06205677F4F8}"/>
          </ac:spMkLst>
        </pc:spChg>
        <pc:spChg chg="add del">
          <ac:chgData name="Pakhale, Kalyani V." userId="cec65424-fa15-4c7a-aafa-27d401f87550" providerId="ADAL" clId="{DDB3776D-1AB8-4D78-8D18-491146CDEB8B}" dt="2021-11-09T13:29:03.442" v="642" actId="26606"/>
          <ac:spMkLst>
            <pc:docMk/>
            <pc:sldMk cId="471803089" sldId="306"/>
            <ac:spMk id="21" creationId="{736F0DFD-0954-464F-BF12-DD2E6F6E0380}"/>
          </ac:spMkLst>
        </pc:spChg>
        <pc:spChg chg="add">
          <ac:chgData name="Pakhale, Kalyani V." userId="cec65424-fa15-4c7a-aafa-27d401f87550" providerId="ADAL" clId="{DDB3776D-1AB8-4D78-8D18-491146CDEB8B}" dt="2021-11-09T13:29:03.442" v="642" actId="26606"/>
          <ac:spMkLst>
            <pc:docMk/>
            <pc:sldMk cId="471803089" sldId="306"/>
            <ac:spMk id="26" creationId="{5F879AC3-D4CE-493C-ADC7-06205677F4F8}"/>
          </ac:spMkLst>
        </pc:spChg>
        <pc:spChg chg="add">
          <ac:chgData name="Pakhale, Kalyani V." userId="cec65424-fa15-4c7a-aafa-27d401f87550" providerId="ADAL" clId="{DDB3776D-1AB8-4D78-8D18-491146CDEB8B}" dt="2021-11-09T13:29:03.442" v="642" actId="26606"/>
          <ac:spMkLst>
            <pc:docMk/>
            <pc:sldMk cId="471803089" sldId="306"/>
            <ac:spMk id="28" creationId="{736F0DFD-0954-464F-BF12-DD2E6F6E0380}"/>
          </ac:spMkLst>
        </pc:spChg>
        <pc:grpChg chg="add del">
          <ac:chgData name="Pakhale, Kalyani V." userId="cec65424-fa15-4c7a-aafa-27d401f87550" providerId="ADAL" clId="{DDB3776D-1AB8-4D78-8D18-491146CDEB8B}" dt="2021-11-09T13:28:37.600" v="638" actId="26606"/>
          <ac:grpSpMkLst>
            <pc:docMk/>
            <pc:sldMk cId="471803089" sldId="306"/>
            <ac:grpSpMk id="17" creationId="{DB88BD78-87E1-424D-B479-C37D8E41B12E}"/>
          </ac:grpSpMkLst>
        </pc:grpChg>
        <pc:picChg chg="add mod">
          <ac:chgData name="Pakhale, Kalyani V." userId="cec65424-fa15-4c7a-aafa-27d401f87550" providerId="ADAL" clId="{DDB3776D-1AB8-4D78-8D18-491146CDEB8B}" dt="2021-11-09T13:29:03.442" v="641" actId="26606"/>
          <ac:picMkLst>
            <pc:docMk/>
            <pc:sldMk cId="471803089" sldId="306"/>
            <ac:picMk id="5" creationId="{B67ACD29-F7DA-4F05-9E56-D409849165A3}"/>
          </ac:picMkLst>
        </pc:picChg>
      </pc:sldChg>
      <pc:sldChg chg="modSp add mod">
        <pc:chgData name="Pakhale, Kalyani V." userId="cec65424-fa15-4c7a-aafa-27d401f87550" providerId="ADAL" clId="{DDB3776D-1AB8-4D78-8D18-491146CDEB8B}" dt="2021-11-09T13:29:25.634" v="645"/>
        <pc:sldMkLst>
          <pc:docMk/>
          <pc:sldMk cId="2038603451" sldId="307"/>
        </pc:sldMkLst>
        <pc:spChg chg="mod">
          <ac:chgData name="Pakhale, Kalyani V." userId="cec65424-fa15-4c7a-aafa-27d401f87550" providerId="ADAL" clId="{DDB3776D-1AB8-4D78-8D18-491146CDEB8B}" dt="2021-11-09T13:29:25.634" v="645"/>
          <ac:spMkLst>
            <pc:docMk/>
            <pc:sldMk cId="2038603451" sldId="307"/>
            <ac:spMk id="2" creationId="{49771D1E-D5B5-48C0-AD02-BE422F1CC31D}"/>
          </ac:spMkLst>
        </pc:spChg>
        <pc:spChg chg="mod">
          <ac:chgData name="Pakhale, Kalyani V." userId="cec65424-fa15-4c7a-aafa-27d401f87550" providerId="ADAL" clId="{DDB3776D-1AB8-4D78-8D18-491146CDEB8B}" dt="2021-11-09T13:29:24.071" v="644" actId="21"/>
          <ac:spMkLst>
            <pc:docMk/>
            <pc:sldMk cId="2038603451" sldId="307"/>
            <ac:spMk id="3" creationId="{CA4F40EB-BEB6-4FF5-B82F-6987287BAA93}"/>
          </ac:spMkLst>
        </pc:spChg>
      </pc:sldChg>
      <pc:sldChg chg="modSp add mod">
        <pc:chgData name="Pakhale, Kalyani V." userId="cec65424-fa15-4c7a-aafa-27d401f87550" providerId="ADAL" clId="{DDB3776D-1AB8-4D78-8D18-491146CDEB8B}" dt="2021-11-09T13:29:48.540" v="647"/>
        <pc:sldMkLst>
          <pc:docMk/>
          <pc:sldMk cId="871083839" sldId="308"/>
        </pc:sldMkLst>
        <pc:spChg chg="mod">
          <ac:chgData name="Pakhale, Kalyani V." userId="cec65424-fa15-4c7a-aafa-27d401f87550" providerId="ADAL" clId="{DDB3776D-1AB8-4D78-8D18-491146CDEB8B}" dt="2021-11-09T13:29:39.310" v="646"/>
          <ac:spMkLst>
            <pc:docMk/>
            <pc:sldMk cId="871083839" sldId="308"/>
            <ac:spMk id="2" creationId="{49771D1E-D5B5-48C0-AD02-BE422F1CC31D}"/>
          </ac:spMkLst>
        </pc:spChg>
        <pc:spChg chg="mod">
          <ac:chgData name="Pakhale, Kalyani V." userId="cec65424-fa15-4c7a-aafa-27d401f87550" providerId="ADAL" clId="{DDB3776D-1AB8-4D78-8D18-491146CDEB8B}" dt="2021-11-09T13:29:48.540" v="647"/>
          <ac:spMkLst>
            <pc:docMk/>
            <pc:sldMk cId="871083839" sldId="308"/>
            <ac:spMk id="3" creationId="{CA4F40EB-BEB6-4FF5-B82F-6987287BAA93}"/>
          </ac:spMkLst>
        </pc:spChg>
      </pc:sldChg>
      <pc:sldChg chg="modSp add mod">
        <pc:chgData name="Pakhale, Kalyani V." userId="cec65424-fa15-4c7a-aafa-27d401f87550" providerId="ADAL" clId="{DDB3776D-1AB8-4D78-8D18-491146CDEB8B}" dt="2021-11-09T13:30:18.692" v="649"/>
        <pc:sldMkLst>
          <pc:docMk/>
          <pc:sldMk cId="1365730828" sldId="309"/>
        </pc:sldMkLst>
        <pc:spChg chg="mod">
          <ac:chgData name="Pakhale, Kalyani V." userId="cec65424-fa15-4c7a-aafa-27d401f87550" providerId="ADAL" clId="{DDB3776D-1AB8-4D78-8D18-491146CDEB8B}" dt="2021-11-09T13:30:06.903" v="648"/>
          <ac:spMkLst>
            <pc:docMk/>
            <pc:sldMk cId="1365730828" sldId="309"/>
            <ac:spMk id="2" creationId="{49771D1E-D5B5-48C0-AD02-BE422F1CC31D}"/>
          </ac:spMkLst>
        </pc:spChg>
        <pc:spChg chg="mod">
          <ac:chgData name="Pakhale, Kalyani V." userId="cec65424-fa15-4c7a-aafa-27d401f87550" providerId="ADAL" clId="{DDB3776D-1AB8-4D78-8D18-491146CDEB8B}" dt="2021-11-09T13:30:18.692" v="649"/>
          <ac:spMkLst>
            <pc:docMk/>
            <pc:sldMk cId="1365730828" sldId="309"/>
            <ac:spMk id="3" creationId="{CA4F40EB-BEB6-4FF5-B82F-6987287BAA93}"/>
          </ac:spMkLst>
        </pc:spChg>
      </pc:sldChg>
      <pc:sldChg chg="addSp delSp modSp add mod setBg">
        <pc:chgData name="Pakhale, Kalyani V." userId="cec65424-fa15-4c7a-aafa-27d401f87550" providerId="ADAL" clId="{DDB3776D-1AB8-4D78-8D18-491146CDEB8B}" dt="2021-11-09T13:30:59.531" v="657" actId="26606"/>
        <pc:sldMkLst>
          <pc:docMk/>
          <pc:sldMk cId="124769701" sldId="310"/>
        </pc:sldMkLst>
        <pc:spChg chg="add del">
          <ac:chgData name="Pakhale, Kalyani V." userId="cec65424-fa15-4c7a-aafa-27d401f87550" providerId="ADAL" clId="{DDB3776D-1AB8-4D78-8D18-491146CDEB8B}" dt="2021-11-09T13:30:59.531" v="657" actId="26606"/>
          <ac:spMkLst>
            <pc:docMk/>
            <pc:sldMk cId="124769701" sldId="310"/>
            <ac:spMk id="2" creationId="{49771D1E-D5B5-48C0-AD02-BE422F1CC31D}"/>
          </ac:spMkLst>
        </pc:spChg>
        <pc:spChg chg="del">
          <ac:chgData name="Pakhale, Kalyani V." userId="cec65424-fa15-4c7a-aafa-27d401f87550" providerId="ADAL" clId="{DDB3776D-1AB8-4D78-8D18-491146CDEB8B}" dt="2021-11-09T13:30:44.155" v="650" actId="22"/>
          <ac:spMkLst>
            <pc:docMk/>
            <pc:sldMk cId="124769701" sldId="310"/>
            <ac:spMk id="3" creationId="{CA4F40EB-BEB6-4FF5-B82F-6987287BAA93}"/>
          </ac:spMkLst>
        </pc:spChg>
        <pc:spChg chg="add">
          <ac:chgData name="Pakhale, Kalyani V." userId="cec65424-fa15-4c7a-aafa-27d401f87550" providerId="ADAL" clId="{DDB3776D-1AB8-4D78-8D18-491146CDEB8B}" dt="2021-11-09T13:30:59.531" v="657" actId="26606"/>
          <ac:spMkLst>
            <pc:docMk/>
            <pc:sldMk cId="124769701" sldId="310"/>
            <ac:spMk id="7" creationId="{DA2E7C1E-2B5A-4BBA-AE51-1CD8C19309D7}"/>
          </ac:spMkLst>
        </pc:spChg>
        <pc:spChg chg="add">
          <ac:chgData name="Pakhale, Kalyani V." userId="cec65424-fa15-4c7a-aafa-27d401f87550" providerId="ADAL" clId="{DDB3776D-1AB8-4D78-8D18-491146CDEB8B}" dt="2021-11-09T13:30:59.531" v="657" actId="26606"/>
          <ac:spMkLst>
            <pc:docMk/>
            <pc:sldMk cId="124769701" sldId="310"/>
            <ac:spMk id="8" creationId="{43DF76B1-5174-4FAF-9D19-FFEE98426836}"/>
          </ac:spMkLst>
        </pc:spChg>
        <pc:spChg chg="add del">
          <ac:chgData name="Pakhale, Kalyani V." userId="cec65424-fa15-4c7a-aafa-27d401f87550" providerId="ADAL" clId="{DDB3776D-1AB8-4D78-8D18-491146CDEB8B}" dt="2021-11-09T13:30:50.846" v="652" actId="26606"/>
          <ac:spMkLst>
            <pc:docMk/>
            <pc:sldMk cId="124769701" sldId="310"/>
            <ac:spMk id="10" creationId="{DA2E7C1E-2B5A-4BBA-AE51-1CD8C19309D7}"/>
          </ac:spMkLst>
        </pc:spChg>
        <pc:spChg chg="add del">
          <ac:chgData name="Pakhale, Kalyani V." userId="cec65424-fa15-4c7a-aafa-27d401f87550" providerId="ADAL" clId="{DDB3776D-1AB8-4D78-8D18-491146CDEB8B}" dt="2021-11-09T13:30:50.846" v="652" actId="26606"/>
          <ac:spMkLst>
            <pc:docMk/>
            <pc:sldMk cId="124769701" sldId="310"/>
            <ac:spMk id="12" creationId="{43DF76B1-5174-4FAF-9D19-FFEE98426836}"/>
          </ac:spMkLst>
        </pc:spChg>
        <pc:spChg chg="add del">
          <ac:chgData name="Pakhale, Kalyani V." userId="cec65424-fa15-4c7a-aafa-27d401f87550" providerId="ADAL" clId="{DDB3776D-1AB8-4D78-8D18-491146CDEB8B}" dt="2021-11-09T13:30:52.181" v="654" actId="26606"/>
          <ac:spMkLst>
            <pc:docMk/>
            <pc:sldMk cId="124769701" sldId="310"/>
            <ac:spMk id="14" creationId="{5F879AC3-D4CE-493C-ADC7-06205677F4F8}"/>
          </ac:spMkLst>
        </pc:spChg>
        <pc:spChg chg="add del">
          <ac:chgData name="Pakhale, Kalyani V." userId="cec65424-fa15-4c7a-aafa-27d401f87550" providerId="ADAL" clId="{DDB3776D-1AB8-4D78-8D18-491146CDEB8B}" dt="2021-11-09T13:30:52.181" v="654" actId="26606"/>
          <ac:spMkLst>
            <pc:docMk/>
            <pc:sldMk cId="124769701" sldId="310"/>
            <ac:spMk id="15" creationId="{736F0DFD-0954-464F-BF12-DD2E6F6E0380}"/>
          </ac:spMkLst>
        </pc:spChg>
        <pc:picChg chg="add mod ord">
          <ac:chgData name="Pakhale, Kalyani V." userId="cec65424-fa15-4c7a-aafa-27d401f87550" providerId="ADAL" clId="{DDB3776D-1AB8-4D78-8D18-491146CDEB8B}" dt="2021-11-09T13:30:59.531" v="657" actId="26606"/>
          <ac:picMkLst>
            <pc:docMk/>
            <pc:sldMk cId="124769701" sldId="310"/>
            <ac:picMk id="5" creationId="{F603565E-842C-413F-B9A9-57DA52C5F1E5}"/>
          </ac:picMkLst>
        </pc:picChg>
      </pc:sldChg>
      <pc:sldChg chg="addSp new mod">
        <pc:chgData name="Pakhale, Kalyani V." userId="cec65424-fa15-4c7a-aafa-27d401f87550" providerId="ADAL" clId="{DDB3776D-1AB8-4D78-8D18-491146CDEB8B}" dt="2021-10-21T13:23:09.010" v="116" actId="22"/>
        <pc:sldMkLst>
          <pc:docMk/>
          <pc:sldMk cId="551498460" sldId="311"/>
        </pc:sldMkLst>
        <pc:picChg chg="add">
          <ac:chgData name="Pakhale, Kalyani V." userId="cec65424-fa15-4c7a-aafa-27d401f87550" providerId="ADAL" clId="{DDB3776D-1AB8-4D78-8D18-491146CDEB8B}" dt="2021-10-21T13:23:09.010" v="116" actId="22"/>
          <ac:picMkLst>
            <pc:docMk/>
            <pc:sldMk cId="551498460" sldId="311"/>
            <ac:picMk id="5" creationId="{F164A30A-B125-428C-8059-AFCE7720685A}"/>
          </ac:picMkLst>
        </pc:picChg>
      </pc:sldChg>
      <pc:sldChg chg="addSp delSp modSp add mod">
        <pc:chgData name="Pakhale, Kalyani V." userId="cec65424-fa15-4c7a-aafa-27d401f87550" providerId="ADAL" clId="{DDB3776D-1AB8-4D78-8D18-491146CDEB8B}" dt="2021-11-09T13:34:16.952" v="717" actId="14100"/>
        <pc:sldMkLst>
          <pc:docMk/>
          <pc:sldMk cId="195204192" sldId="312"/>
        </pc:sldMkLst>
        <pc:spChg chg="mod">
          <ac:chgData name="Pakhale, Kalyani V." userId="cec65424-fa15-4c7a-aafa-27d401f87550" providerId="ADAL" clId="{DDB3776D-1AB8-4D78-8D18-491146CDEB8B}" dt="2021-11-09T13:32:05.455" v="709"/>
          <ac:spMkLst>
            <pc:docMk/>
            <pc:sldMk cId="195204192" sldId="312"/>
            <ac:spMk id="2" creationId="{49771D1E-D5B5-48C0-AD02-BE422F1CC31D}"/>
          </ac:spMkLst>
        </pc:spChg>
        <pc:spChg chg="add del">
          <ac:chgData name="Pakhale, Kalyani V." userId="cec65424-fa15-4c7a-aafa-27d401f87550" providerId="ADAL" clId="{DDB3776D-1AB8-4D78-8D18-491146CDEB8B}" dt="2021-11-09T13:33:15.853" v="712"/>
          <ac:spMkLst>
            <pc:docMk/>
            <pc:sldMk cId="195204192" sldId="312"/>
            <ac:spMk id="3" creationId="{CA4F40EB-BEB6-4FF5-B82F-6987287BAA93}"/>
          </ac:spMkLst>
        </pc:spChg>
        <pc:spChg chg="add del mod">
          <ac:chgData name="Pakhale, Kalyani V." userId="cec65424-fa15-4c7a-aafa-27d401f87550" providerId="ADAL" clId="{DDB3776D-1AB8-4D78-8D18-491146CDEB8B}" dt="2021-11-09T13:33:10.137" v="711"/>
          <ac:spMkLst>
            <pc:docMk/>
            <pc:sldMk cId="195204192" sldId="312"/>
            <ac:spMk id="4" creationId="{88230AC6-7969-4847-AC4A-63F558CAD1DE}"/>
          </ac:spMkLst>
        </pc:spChg>
        <pc:spChg chg="add mod">
          <ac:chgData name="Pakhale, Kalyani V." userId="cec65424-fa15-4c7a-aafa-27d401f87550" providerId="ADAL" clId="{DDB3776D-1AB8-4D78-8D18-491146CDEB8B}" dt="2021-11-09T13:34:16.952" v="717" actId="14100"/>
          <ac:spMkLst>
            <pc:docMk/>
            <pc:sldMk cId="195204192" sldId="312"/>
            <ac:spMk id="5" creationId="{9127E8A1-4EC9-4109-AF03-8F30865644AA}"/>
          </ac:spMkLst>
        </pc:spChg>
      </pc:sldChg>
      <pc:sldChg chg="addSp delSp modSp add mod setBg addCm">
        <pc:chgData name="Pakhale, Kalyani V." userId="cec65424-fa15-4c7a-aafa-27d401f87550" providerId="ADAL" clId="{DDB3776D-1AB8-4D78-8D18-491146CDEB8B}" dt="2021-11-10T14:34:34.322" v="737" actId="3626"/>
        <pc:sldMkLst>
          <pc:docMk/>
          <pc:sldMk cId="2259827072" sldId="313"/>
        </pc:sldMkLst>
        <pc:spChg chg="mod">
          <ac:chgData name="Pakhale, Kalyani V." userId="cec65424-fa15-4c7a-aafa-27d401f87550" providerId="ADAL" clId="{DDB3776D-1AB8-4D78-8D18-491146CDEB8B}" dt="2021-11-10T13:50:43.864" v="727" actId="26606"/>
          <ac:spMkLst>
            <pc:docMk/>
            <pc:sldMk cId="2259827072" sldId="313"/>
            <ac:spMk id="2" creationId="{49771D1E-D5B5-48C0-AD02-BE422F1CC31D}"/>
          </ac:spMkLst>
        </pc:spChg>
        <pc:spChg chg="mod">
          <ac:chgData name="Pakhale, Kalyani V." userId="cec65424-fa15-4c7a-aafa-27d401f87550" providerId="ADAL" clId="{DDB3776D-1AB8-4D78-8D18-491146CDEB8B}" dt="2021-11-10T14:34:34.322" v="737" actId="3626"/>
          <ac:spMkLst>
            <pc:docMk/>
            <pc:sldMk cId="2259827072" sldId="313"/>
            <ac:spMk id="3" creationId="{CA4F40EB-BEB6-4FF5-B82F-6987287BAA93}"/>
          </ac:spMkLst>
        </pc:spChg>
        <pc:spChg chg="add del">
          <ac:chgData name="Pakhale, Kalyani V." userId="cec65424-fa15-4c7a-aafa-27d401f87550" providerId="ADAL" clId="{DDB3776D-1AB8-4D78-8D18-491146CDEB8B}" dt="2021-11-10T13:50:43.822" v="726" actId="26606"/>
          <ac:spMkLst>
            <pc:docMk/>
            <pc:sldMk cId="2259827072" sldId="313"/>
            <ac:spMk id="8" creationId="{907EF6B7-1338-4443-8C46-6A318D952DFD}"/>
          </ac:spMkLst>
        </pc:spChg>
        <pc:spChg chg="add del">
          <ac:chgData name="Pakhale, Kalyani V." userId="cec65424-fa15-4c7a-aafa-27d401f87550" providerId="ADAL" clId="{DDB3776D-1AB8-4D78-8D18-491146CDEB8B}" dt="2021-11-10T13:50:43.822" v="726" actId="26606"/>
          <ac:spMkLst>
            <pc:docMk/>
            <pc:sldMk cId="2259827072" sldId="313"/>
            <ac:spMk id="10" creationId="{DAAE4CDD-124C-4DCF-9584-B6033B545DD5}"/>
          </ac:spMkLst>
        </pc:spChg>
        <pc:spChg chg="add del">
          <ac:chgData name="Pakhale, Kalyani V." userId="cec65424-fa15-4c7a-aafa-27d401f87550" providerId="ADAL" clId="{DDB3776D-1AB8-4D78-8D18-491146CDEB8B}" dt="2021-11-10T13:50:43.822" v="726" actId="26606"/>
          <ac:spMkLst>
            <pc:docMk/>
            <pc:sldMk cId="2259827072" sldId="313"/>
            <ac:spMk id="12" creationId="{081E4A58-353D-44AE-B2FC-2A74E2E400F7}"/>
          </ac:spMkLst>
        </pc:spChg>
        <pc:spChg chg="add">
          <ac:chgData name="Pakhale, Kalyani V." userId="cec65424-fa15-4c7a-aafa-27d401f87550" providerId="ADAL" clId="{DDB3776D-1AB8-4D78-8D18-491146CDEB8B}" dt="2021-11-10T13:50:43.864" v="727" actId="26606"/>
          <ac:spMkLst>
            <pc:docMk/>
            <pc:sldMk cId="2259827072" sldId="313"/>
            <ac:spMk id="14" creationId="{7CB4857B-ED7C-444D-9F04-2F885114A1C2}"/>
          </ac:spMkLst>
        </pc:spChg>
        <pc:spChg chg="add">
          <ac:chgData name="Pakhale, Kalyani V." userId="cec65424-fa15-4c7a-aafa-27d401f87550" providerId="ADAL" clId="{DDB3776D-1AB8-4D78-8D18-491146CDEB8B}" dt="2021-11-10T13:50:43.864" v="727" actId="26606"/>
          <ac:spMkLst>
            <pc:docMk/>
            <pc:sldMk cId="2259827072" sldId="313"/>
            <ac:spMk id="15" creationId="{D18046FB-44EA-4FD8-A585-EA09A319B2D0}"/>
          </ac:spMkLst>
        </pc:spChg>
        <pc:spChg chg="add">
          <ac:chgData name="Pakhale, Kalyani V." userId="cec65424-fa15-4c7a-aafa-27d401f87550" providerId="ADAL" clId="{DDB3776D-1AB8-4D78-8D18-491146CDEB8B}" dt="2021-11-10T13:50:43.864" v="727" actId="26606"/>
          <ac:spMkLst>
            <pc:docMk/>
            <pc:sldMk cId="2259827072" sldId="313"/>
            <ac:spMk id="16" creationId="{479F5F2B-8B58-4140-AE6A-51F6C67B18D9}"/>
          </ac:spMkLst>
        </pc:spChg>
      </pc:sldChg>
      <pc:sldChg chg="addSp modSp add mod setBg">
        <pc:chgData name="Pakhale, Kalyani V." userId="cec65424-fa15-4c7a-aafa-27d401f87550" providerId="ADAL" clId="{DDB3776D-1AB8-4D78-8D18-491146CDEB8B}" dt="2021-11-10T14:34:55.820" v="741" actId="26606"/>
        <pc:sldMkLst>
          <pc:docMk/>
          <pc:sldMk cId="2641854913" sldId="314"/>
        </pc:sldMkLst>
        <pc:spChg chg="mod">
          <ac:chgData name="Pakhale, Kalyani V." userId="cec65424-fa15-4c7a-aafa-27d401f87550" providerId="ADAL" clId="{DDB3776D-1AB8-4D78-8D18-491146CDEB8B}" dt="2021-11-10T14:34:55.820" v="741" actId="26606"/>
          <ac:spMkLst>
            <pc:docMk/>
            <pc:sldMk cId="2641854913" sldId="314"/>
            <ac:spMk id="2" creationId="{49771D1E-D5B5-48C0-AD02-BE422F1CC31D}"/>
          </ac:spMkLst>
        </pc:spChg>
        <pc:spChg chg="mod">
          <ac:chgData name="Pakhale, Kalyani V." userId="cec65424-fa15-4c7a-aafa-27d401f87550" providerId="ADAL" clId="{DDB3776D-1AB8-4D78-8D18-491146CDEB8B}" dt="2021-11-10T14:34:55.820" v="741" actId="26606"/>
          <ac:spMkLst>
            <pc:docMk/>
            <pc:sldMk cId="2641854913" sldId="314"/>
            <ac:spMk id="3" creationId="{CA4F40EB-BEB6-4FF5-B82F-6987287BAA93}"/>
          </ac:spMkLst>
        </pc:spChg>
        <pc:spChg chg="add">
          <ac:chgData name="Pakhale, Kalyani V." userId="cec65424-fa15-4c7a-aafa-27d401f87550" providerId="ADAL" clId="{DDB3776D-1AB8-4D78-8D18-491146CDEB8B}" dt="2021-11-10T14:34:55.820" v="741" actId="26606"/>
          <ac:spMkLst>
            <pc:docMk/>
            <pc:sldMk cId="2641854913" sldId="314"/>
            <ac:spMk id="8" creationId="{429917F3-0560-4C6F-B265-458B218C4B87}"/>
          </ac:spMkLst>
        </pc:spChg>
        <pc:grpChg chg="add">
          <ac:chgData name="Pakhale, Kalyani V." userId="cec65424-fa15-4c7a-aafa-27d401f87550" providerId="ADAL" clId="{DDB3776D-1AB8-4D78-8D18-491146CDEB8B}" dt="2021-11-10T14:34:55.820" v="741" actId="26606"/>
          <ac:grpSpMkLst>
            <pc:docMk/>
            <pc:sldMk cId="2641854913" sldId="314"/>
            <ac:grpSpMk id="10" creationId="{AA39BAE7-7EB8-4E22-BCBB-F00F514DB7EA}"/>
          </ac:grpSpMkLst>
        </pc:grpChg>
      </pc:sldChg>
      <pc:sldChg chg="addSp delSp modSp add mod setBg">
        <pc:chgData name="Pakhale, Kalyani V." userId="cec65424-fa15-4c7a-aafa-27d401f87550" providerId="ADAL" clId="{DDB3776D-1AB8-4D78-8D18-491146CDEB8B}" dt="2021-11-10T14:35:39.273" v="748" actId="26606"/>
        <pc:sldMkLst>
          <pc:docMk/>
          <pc:sldMk cId="11353787" sldId="315"/>
        </pc:sldMkLst>
        <pc:spChg chg="mod">
          <ac:chgData name="Pakhale, Kalyani V." userId="cec65424-fa15-4c7a-aafa-27d401f87550" providerId="ADAL" clId="{DDB3776D-1AB8-4D78-8D18-491146CDEB8B}" dt="2021-11-10T14:35:39.273" v="748" actId="26606"/>
          <ac:spMkLst>
            <pc:docMk/>
            <pc:sldMk cId="11353787" sldId="315"/>
            <ac:spMk id="2" creationId="{49771D1E-D5B5-48C0-AD02-BE422F1CC31D}"/>
          </ac:spMkLst>
        </pc:spChg>
        <pc:spChg chg="del">
          <ac:chgData name="Pakhale, Kalyani V." userId="cec65424-fa15-4c7a-aafa-27d401f87550" providerId="ADAL" clId="{DDB3776D-1AB8-4D78-8D18-491146CDEB8B}" dt="2021-11-10T14:35:09.964" v="743"/>
          <ac:spMkLst>
            <pc:docMk/>
            <pc:sldMk cId="11353787" sldId="315"/>
            <ac:spMk id="3" creationId="{CA4F40EB-BEB6-4FF5-B82F-6987287BAA93}"/>
          </ac:spMkLst>
        </pc:spChg>
        <pc:spChg chg="add del mod">
          <ac:chgData name="Pakhale, Kalyani V." userId="cec65424-fa15-4c7a-aafa-27d401f87550" providerId="ADAL" clId="{DDB3776D-1AB8-4D78-8D18-491146CDEB8B}" dt="2021-11-10T14:35:15.070" v="744"/>
          <ac:spMkLst>
            <pc:docMk/>
            <pc:sldMk cId="11353787" sldId="315"/>
            <ac:spMk id="4" creationId="{E1DE9D51-A962-44AB-BC92-4A40EBACDB0C}"/>
          </ac:spMkLst>
        </pc:spChg>
        <pc:spChg chg="add del mod">
          <ac:chgData name="Pakhale, Kalyani V." userId="cec65424-fa15-4c7a-aafa-27d401f87550" providerId="ADAL" clId="{DDB3776D-1AB8-4D78-8D18-491146CDEB8B}" dt="2021-11-10T14:35:34.035" v="745" actId="22"/>
          <ac:spMkLst>
            <pc:docMk/>
            <pc:sldMk cId="11353787" sldId="315"/>
            <ac:spMk id="5" creationId="{83ABF3C2-162C-487D-BC74-9AC2897515EB}"/>
          </ac:spMkLst>
        </pc:spChg>
        <pc:spChg chg="add del">
          <ac:chgData name="Pakhale, Kalyani V." userId="cec65424-fa15-4c7a-aafa-27d401f87550" providerId="ADAL" clId="{DDB3776D-1AB8-4D78-8D18-491146CDEB8B}" dt="2021-11-10T14:35:39.259" v="747" actId="26606"/>
          <ac:spMkLst>
            <pc:docMk/>
            <pc:sldMk cId="11353787" sldId="315"/>
            <ac:spMk id="12" creationId="{D4771268-CB57-404A-9271-370EB28F6090}"/>
          </ac:spMkLst>
        </pc:spChg>
        <pc:spChg chg="add">
          <ac:chgData name="Pakhale, Kalyani V." userId="cec65424-fa15-4c7a-aafa-27d401f87550" providerId="ADAL" clId="{DDB3776D-1AB8-4D78-8D18-491146CDEB8B}" dt="2021-11-10T14:35:39.273" v="748" actId="26606"/>
          <ac:spMkLst>
            <pc:docMk/>
            <pc:sldMk cId="11353787" sldId="315"/>
            <ac:spMk id="14" creationId="{3FCFB1DE-0B7E-48CC-BA90-B2AB0889F9D6}"/>
          </ac:spMkLst>
        </pc:spChg>
        <pc:spChg chg="add">
          <ac:chgData name="Pakhale, Kalyani V." userId="cec65424-fa15-4c7a-aafa-27d401f87550" providerId="ADAL" clId="{DDB3776D-1AB8-4D78-8D18-491146CDEB8B}" dt="2021-11-10T14:35:39.273" v="748" actId="26606"/>
          <ac:spMkLst>
            <pc:docMk/>
            <pc:sldMk cId="11353787" sldId="315"/>
            <ac:spMk id="15" creationId="{665DBBEF-238B-476B-96AB-8AAC3224ECEA}"/>
          </ac:spMkLst>
        </pc:spChg>
        <pc:picChg chg="add mod ord">
          <ac:chgData name="Pakhale, Kalyani V." userId="cec65424-fa15-4c7a-aafa-27d401f87550" providerId="ADAL" clId="{DDB3776D-1AB8-4D78-8D18-491146CDEB8B}" dt="2021-11-10T14:35:39.273" v="748" actId="26606"/>
          <ac:picMkLst>
            <pc:docMk/>
            <pc:sldMk cId="11353787" sldId="315"/>
            <ac:picMk id="7" creationId="{A30BC734-447A-4B21-A0F4-C0D7257275E0}"/>
          </ac:picMkLst>
        </pc:picChg>
      </pc:sldChg>
      <pc:sldChg chg="addSp delSp modSp add del mod setBg">
        <pc:chgData name="Pakhale, Kalyani V." userId="cec65424-fa15-4c7a-aafa-27d401f87550" providerId="ADAL" clId="{DDB3776D-1AB8-4D78-8D18-491146CDEB8B}" dt="2021-11-10T14:36:43.635" v="754" actId="47"/>
        <pc:sldMkLst>
          <pc:docMk/>
          <pc:sldMk cId="3303097120" sldId="316"/>
        </pc:sldMkLst>
        <pc:spChg chg="mod">
          <ac:chgData name="Pakhale, Kalyani V." userId="cec65424-fa15-4c7a-aafa-27d401f87550" providerId="ADAL" clId="{DDB3776D-1AB8-4D78-8D18-491146CDEB8B}" dt="2021-11-10T14:36:29.276" v="753" actId="26606"/>
          <ac:spMkLst>
            <pc:docMk/>
            <pc:sldMk cId="3303097120" sldId="316"/>
            <ac:spMk id="2" creationId="{49771D1E-D5B5-48C0-AD02-BE422F1CC31D}"/>
          </ac:spMkLst>
        </pc:spChg>
        <pc:spChg chg="mod">
          <ac:chgData name="Pakhale, Kalyani V." userId="cec65424-fa15-4c7a-aafa-27d401f87550" providerId="ADAL" clId="{DDB3776D-1AB8-4D78-8D18-491146CDEB8B}" dt="2021-11-10T14:36:29.276" v="753" actId="26606"/>
          <ac:spMkLst>
            <pc:docMk/>
            <pc:sldMk cId="3303097120" sldId="316"/>
            <ac:spMk id="3" creationId="{CA4F40EB-BEB6-4FF5-B82F-6987287BAA93}"/>
          </ac:spMkLst>
        </pc:spChg>
        <pc:spChg chg="add del">
          <ac:chgData name="Pakhale, Kalyani V." userId="cec65424-fa15-4c7a-aafa-27d401f87550" providerId="ADAL" clId="{DDB3776D-1AB8-4D78-8D18-491146CDEB8B}" dt="2021-11-10T14:36:29.267" v="752" actId="26606"/>
          <ac:spMkLst>
            <pc:docMk/>
            <pc:sldMk cId="3303097120" sldId="316"/>
            <ac:spMk id="8" creationId="{429917F3-0560-4C6F-B265-458B218C4B87}"/>
          </ac:spMkLst>
        </pc:spChg>
        <pc:spChg chg="add">
          <ac:chgData name="Pakhale, Kalyani V." userId="cec65424-fa15-4c7a-aafa-27d401f87550" providerId="ADAL" clId="{DDB3776D-1AB8-4D78-8D18-491146CDEB8B}" dt="2021-11-10T14:36:29.276" v="753" actId="26606"/>
          <ac:spMkLst>
            <pc:docMk/>
            <pc:sldMk cId="3303097120" sldId="316"/>
            <ac:spMk id="14" creationId="{100EDD19-6802-4EC3-95CE-CFFAB042CFD6}"/>
          </ac:spMkLst>
        </pc:spChg>
        <pc:spChg chg="add">
          <ac:chgData name="Pakhale, Kalyani V." userId="cec65424-fa15-4c7a-aafa-27d401f87550" providerId="ADAL" clId="{DDB3776D-1AB8-4D78-8D18-491146CDEB8B}" dt="2021-11-10T14:36:29.276" v="753" actId="26606"/>
          <ac:spMkLst>
            <pc:docMk/>
            <pc:sldMk cId="3303097120" sldId="316"/>
            <ac:spMk id="15" creationId="{DB17E863-922E-4C26-BD64-E8FD41D28661}"/>
          </ac:spMkLst>
        </pc:spChg>
        <pc:grpChg chg="add del">
          <ac:chgData name="Pakhale, Kalyani V." userId="cec65424-fa15-4c7a-aafa-27d401f87550" providerId="ADAL" clId="{DDB3776D-1AB8-4D78-8D18-491146CDEB8B}" dt="2021-11-10T14:36:29.267" v="752" actId="26606"/>
          <ac:grpSpMkLst>
            <pc:docMk/>
            <pc:sldMk cId="3303097120" sldId="316"/>
            <ac:grpSpMk id="10" creationId="{AA39BAE7-7EB8-4E22-BCBB-F00F514DB7EA}"/>
          </ac:grpSpMkLst>
        </pc:grpChg>
      </pc:sldChg>
      <pc:sldChg chg="addSp delSp modSp add mod setBg">
        <pc:chgData name="Pakhale, Kalyani V." userId="cec65424-fa15-4c7a-aafa-27d401f87550" providerId="ADAL" clId="{DDB3776D-1AB8-4D78-8D18-491146CDEB8B}" dt="2021-11-10T14:37:53.012" v="788" actId="26606"/>
        <pc:sldMkLst>
          <pc:docMk/>
          <pc:sldMk cId="1391988492" sldId="317"/>
        </pc:sldMkLst>
        <pc:spChg chg="add del">
          <ac:chgData name="Pakhale, Kalyani V." userId="cec65424-fa15-4c7a-aafa-27d401f87550" providerId="ADAL" clId="{DDB3776D-1AB8-4D78-8D18-491146CDEB8B}" dt="2021-11-10T14:37:21.374" v="764" actId="26606"/>
          <ac:spMkLst>
            <pc:docMk/>
            <pc:sldMk cId="1391988492" sldId="317"/>
            <ac:spMk id="2" creationId="{49771D1E-D5B5-48C0-AD02-BE422F1CC31D}"/>
          </ac:spMkLst>
        </pc:spChg>
        <pc:spChg chg="del">
          <ac:chgData name="Pakhale, Kalyani V." userId="cec65424-fa15-4c7a-aafa-27d401f87550" providerId="ADAL" clId="{DDB3776D-1AB8-4D78-8D18-491146CDEB8B}" dt="2021-11-10T14:37:10.559" v="755"/>
          <ac:spMkLst>
            <pc:docMk/>
            <pc:sldMk cId="1391988492" sldId="317"/>
            <ac:spMk id="3" creationId="{CA4F40EB-BEB6-4FF5-B82F-6987287BAA93}"/>
          </ac:spMkLst>
        </pc:spChg>
        <pc:spChg chg="add del">
          <ac:chgData name="Pakhale, Kalyani V." userId="cec65424-fa15-4c7a-aafa-27d401f87550" providerId="ADAL" clId="{DDB3776D-1AB8-4D78-8D18-491146CDEB8B}" dt="2021-11-10T14:37:19.777" v="761" actId="26606"/>
          <ac:spMkLst>
            <pc:docMk/>
            <pc:sldMk cId="1391988492" sldId="317"/>
            <ac:spMk id="6" creationId="{89A320C9-9735-4D13-8279-C1C674841392}"/>
          </ac:spMkLst>
        </pc:spChg>
        <pc:spChg chg="add del">
          <ac:chgData name="Pakhale, Kalyani V." userId="cec65424-fa15-4c7a-aafa-27d401f87550" providerId="ADAL" clId="{DDB3776D-1AB8-4D78-8D18-491146CDEB8B}" dt="2021-11-10T14:37:19.777" v="761" actId="26606"/>
          <ac:spMkLst>
            <pc:docMk/>
            <pc:sldMk cId="1391988492" sldId="317"/>
            <ac:spMk id="7" creationId="{92544CF4-9B52-4A7B-A4B3-88C72729B77D}"/>
          </ac:spMkLst>
        </pc:spChg>
        <pc:spChg chg="add del">
          <ac:chgData name="Pakhale, Kalyani V." userId="cec65424-fa15-4c7a-aafa-27d401f87550" providerId="ADAL" clId="{DDB3776D-1AB8-4D78-8D18-491146CDEB8B}" dt="2021-11-10T14:37:19.777" v="761" actId="26606"/>
          <ac:spMkLst>
            <pc:docMk/>
            <pc:sldMk cId="1391988492" sldId="317"/>
            <ac:spMk id="8" creationId="{E75862C5-5C00-4421-BC7B-9B7B86DBC80D}"/>
          </ac:spMkLst>
        </pc:spChg>
        <pc:spChg chg="add del">
          <ac:chgData name="Pakhale, Kalyani V." userId="cec65424-fa15-4c7a-aafa-27d401f87550" providerId="ADAL" clId="{DDB3776D-1AB8-4D78-8D18-491146CDEB8B}" dt="2021-11-10T14:37:15.662" v="757" actId="26606"/>
          <ac:spMkLst>
            <pc:docMk/>
            <pc:sldMk cId="1391988492" sldId="317"/>
            <ac:spMk id="9" creationId="{F3060C83-F051-4F0E-ABAD-AA0DFC48B218}"/>
          </ac:spMkLst>
        </pc:spChg>
        <pc:spChg chg="add del">
          <ac:chgData name="Pakhale, Kalyani V." userId="cec65424-fa15-4c7a-aafa-27d401f87550" providerId="ADAL" clId="{DDB3776D-1AB8-4D78-8D18-491146CDEB8B}" dt="2021-11-10T14:37:19.777" v="761" actId="26606"/>
          <ac:spMkLst>
            <pc:docMk/>
            <pc:sldMk cId="1391988492" sldId="317"/>
            <ac:spMk id="10" creationId="{49771D1E-D5B5-48C0-AD02-BE422F1CC31D}"/>
          </ac:spMkLst>
        </pc:spChg>
        <pc:spChg chg="add del">
          <ac:chgData name="Pakhale, Kalyani V." userId="cec65424-fa15-4c7a-aafa-27d401f87550" providerId="ADAL" clId="{DDB3776D-1AB8-4D78-8D18-491146CDEB8B}" dt="2021-11-10T14:37:15.662" v="757" actId="26606"/>
          <ac:spMkLst>
            <pc:docMk/>
            <pc:sldMk cId="1391988492" sldId="317"/>
            <ac:spMk id="11" creationId="{83C98ABE-055B-441F-B07E-44F97F083C39}"/>
          </ac:spMkLst>
        </pc:spChg>
        <pc:spChg chg="add del">
          <ac:chgData name="Pakhale, Kalyani V." userId="cec65424-fa15-4c7a-aafa-27d401f87550" providerId="ADAL" clId="{DDB3776D-1AB8-4D78-8D18-491146CDEB8B}" dt="2021-11-10T14:37:19.777" v="761" actId="26606"/>
          <ac:spMkLst>
            <pc:docMk/>
            <pc:sldMk cId="1391988492" sldId="317"/>
            <ac:spMk id="12" creationId="{089440EF-9BE9-4AE9-8C28-00B02296CDB6}"/>
          </ac:spMkLst>
        </pc:spChg>
        <pc:spChg chg="add del">
          <ac:chgData name="Pakhale, Kalyani V." userId="cec65424-fa15-4c7a-aafa-27d401f87550" providerId="ADAL" clId="{DDB3776D-1AB8-4D78-8D18-491146CDEB8B}" dt="2021-11-10T14:37:15.662" v="757" actId="26606"/>
          <ac:spMkLst>
            <pc:docMk/>
            <pc:sldMk cId="1391988492" sldId="317"/>
            <ac:spMk id="13" creationId="{29FDB030-9B49-4CED-8CCD-4D99382388AC}"/>
          </ac:spMkLst>
        </pc:spChg>
        <pc:spChg chg="add del">
          <ac:chgData name="Pakhale, Kalyani V." userId="cec65424-fa15-4c7a-aafa-27d401f87550" providerId="ADAL" clId="{DDB3776D-1AB8-4D78-8D18-491146CDEB8B}" dt="2021-11-10T14:37:21.354" v="763" actId="26606"/>
          <ac:spMkLst>
            <pc:docMk/>
            <pc:sldMk cId="1391988492" sldId="317"/>
            <ac:spMk id="14" creationId="{35DB3719-6FDC-4E5D-891D-FF40B7300F64}"/>
          </ac:spMkLst>
        </pc:spChg>
        <pc:spChg chg="add del">
          <ac:chgData name="Pakhale, Kalyani V." userId="cec65424-fa15-4c7a-aafa-27d401f87550" providerId="ADAL" clId="{DDB3776D-1AB8-4D78-8D18-491146CDEB8B}" dt="2021-11-10T14:37:15.662" v="757" actId="26606"/>
          <ac:spMkLst>
            <pc:docMk/>
            <pc:sldMk cId="1391988492" sldId="317"/>
            <ac:spMk id="15" creationId="{3783CA14-24A1-485C-8B30-D6A5D87987AD}"/>
          </ac:spMkLst>
        </pc:spChg>
        <pc:spChg chg="add del">
          <ac:chgData name="Pakhale, Kalyani V." userId="cec65424-fa15-4c7a-aafa-27d401f87550" providerId="ADAL" clId="{DDB3776D-1AB8-4D78-8D18-491146CDEB8B}" dt="2021-11-10T14:37:21.354" v="763" actId="26606"/>
          <ac:spMkLst>
            <pc:docMk/>
            <pc:sldMk cId="1391988492" sldId="317"/>
            <ac:spMk id="16" creationId="{49771D1E-D5B5-48C0-AD02-BE422F1CC31D}"/>
          </ac:spMkLst>
        </pc:spChg>
        <pc:spChg chg="add del">
          <ac:chgData name="Pakhale, Kalyani V." userId="cec65424-fa15-4c7a-aafa-27d401f87550" providerId="ADAL" clId="{DDB3776D-1AB8-4D78-8D18-491146CDEB8B}" dt="2021-11-10T14:37:15.662" v="757" actId="26606"/>
          <ac:spMkLst>
            <pc:docMk/>
            <pc:sldMk cId="1391988492" sldId="317"/>
            <ac:spMk id="17" creationId="{9A97C86A-04D6-40F7-AE84-31AB43E6A846}"/>
          </ac:spMkLst>
        </pc:spChg>
        <pc:spChg chg="add del">
          <ac:chgData name="Pakhale, Kalyani V." userId="cec65424-fa15-4c7a-aafa-27d401f87550" providerId="ADAL" clId="{DDB3776D-1AB8-4D78-8D18-491146CDEB8B}" dt="2021-11-10T14:37:21.354" v="763" actId="26606"/>
          <ac:spMkLst>
            <pc:docMk/>
            <pc:sldMk cId="1391988492" sldId="317"/>
            <ac:spMk id="18" creationId="{E0CBAC23-2E3F-4A90-BA59-F8299F6A5439}"/>
          </ac:spMkLst>
        </pc:spChg>
        <pc:spChg chg="add del">
          <ac:chgData name="Pakhale, Kalyani V." userId="cec65424-fa15-4c7a-aafa-27d401f87550" providerId="ADAL" clId="{DDB3776D-1AB8-4D78-8D18-491146CDEB8B}" dt="2021-11-10T14:37:15.662" v="757" actId="26606"/>
          <ac:spMkLst>
            <pc:docMk/>
            <pc:sldMk cId="1391988492" sldId="317"/>
            <ac:spMk id="19" creationId="{FF9F2414-84E8-453E-B1F3-389FDE8192D9}"/>
          </ac:spMkLst>
        </pc:spChg>
        <pc:spChg chg="add del">
          <ac:chgData name="Pakhale, Kalyani V." userId="cec65424-fa15-4c7a-aafa-27d401f87550" providerId="ADAL" clId="{DDB3776D-1AB8-4D78-8D18-491146CDEB8B}" dt="2021-11-10T14:37:37.537" v="777" actId="26606"/>
          <ac:spMkLst>
            <pc:docMk/>
            <pc:sldMk cId="1391988492" sldId="317"/>
            <ac:spMk id="20" creationId="{F3060C83-F051-4F0E-ABAD-AA0DFC48B218}"/>
          </ac:spMkLst>
        </pc:spChg>
        <pc:spChg chg="add del">
          <ac:chgData name="Pakhale, Kalyani V." userId="cec65424-fa15-4c7a-aafa-27d401f87550" providerId="ADAL" clId="{DDB3776D-1AB8-4D78-8D18-491146CDEB8B}" dt="2021-11-10T14:37:15.662" v="757" actId="26606"/>
          <ac:spMkLst>
            <pc:docMk/>
            <pc:sldMk cId="1391988492" sldId="317"/>
            <ac:spMk id="21" creationId="{3ECA69A1-7536-43AC-85EF-C7106179F5ED}"/>
          </ac:spMkLst>
        </pc:spChg>
        <pc:spChg chg="add del">
          <ac:chgData name="Pakhale, Kalyani V." userId="cec65424-fa15-4c7a-aafa-27d401f87550" providerId="ADAL" clId="{DDB3776D-1AB8-4D78-8D18-491146CDEB8B}" dt="2021-11-10T14:37:37.537" v="777" actId="26606"/>
          <ac:spMkLst>
            <pc:docMk/>
            <pc:sldMk cId="1391988492" sldId="317"/>
            <ac:spMk id="22" creationId="{83C98ABE-055B-441F-B07E-44F97F083C39}"/>
          </ac:spMkLst>
        </pc:spChg>
        <pc:spChg chg="add del">
          <ac:chgData name="Pakhale, Kalyani V." userId="cec65424-fa15-4c7a-aafa-27d401f87550" providerId="ADAL" clId="{DDB3776D-1AB8-4D78-8D18-491146CDEB8B}" dt="2021-11-10T14:37:37.537" v="777" actId="26606"/>
          <ac:spMkLst>
            <pc:docMk/>
            <pc:sldMk cId="1391988492" sldId="317"/>
            <ac:spMk id="23" creationId="{29FDB030-9B49-4CED-8CCD-4D99382388AC}"/>
          </ac:spMkLst>
        </pc:spChg>
        <pc:spChg chg="add del">
          <ac:chgData name="Pakhale, Kalyani V." userId="cec65424-fa15-4c7a-aafa-27d401f87550" providerId="ADAL" clId="{DDB3776D-1AB8-4D78-8D18-491146CDEB8B}" dt="2021-11-10T14:37:37.537" v="777" actId="26606"/>
          <ac:spMkLst>
            <pc:docMk/>
            <pc:sldMk cId="1391988492" sldId="317"/>
            <ac:spMk id="24" creationId="{3783CA14-24A1-485C-8B30-D6A5D87987AD}"/>
          </ac:spMkLst>
        </pc:spChg>
        <pc:spChg chg="add del">
          <ac:chgData name="Pakhale, Kalyani V." userId="cec65424-fa15-4c7a-aafa-27d401f87550" providerId="ADAL" clId="{DDB3776D-1AB8-4D78-8D18-491146CDEB8B}" dt="2021-11-10T14:37:37.537" v="777" actId="26606"/>
          <ac:spMkLst>
            <pc:docMk/>
            <pc:sldMk cId="1391988492" sldId="317"/>
            <ac:spMk id="25" creationId="{9A97C86A-04D6-40F7-AE84-31AB43E6A846}"/>
          </ac:spMkLst>
        </pc:spChg>
        <pc:spChg chg="add del">
          <ac:chgData name="Pakhale, Kalyani V." userId="cec65424-fa15-4c7a-aafa-27d401f87550" providerId="ADAL" clId="{DDB3776D-1AB8-4D78-8D18-491146CDEB8B}" dt="2021-11-10T14:37:37.537" v="777" actId="26606"/>
          <ac:spMkLst>
            <pc:docMk/>
            <pc:sldMk cId="1391988492" sldId="317"/>
            <ac:spMk id="26" creationId="{FF9F2414-84E8-453E-B1F3-389FDE8192D9}"/>
          </ac:spMkLst>
        </pc:spChg>
        <pc:spChg chg="add del">
          <ac:chgData name="Pakhale, Kalyani V." userId="cec65424-fa15-4c7a-aafa-27d401f87550" providerId="ADAL" clId="{DDB3776D-1AB8-4D78-8D18-491146CDEB8B}" dt="2021-11-10T14:37:37.537" v="777" actId="26606"/>
          <ac:spMkLst>
            <pc:docMk/>
            <pc:sldMk cId="1391988492" sldId="317"/>
            <ac:spMk id="27" creationId="{3ECA69A1-7536-43AC-85EF-C7106179F5ED}"/>
          </ac:spMkLst>
        </pc:spChg>
        <pc:spChg chg="add del">
          <ac:chgData name="Pakhale, Kalyani V." userId="cec65424-fa15-4c7a-aafa-27d401f87550" providerId="ADAL" clId="{DDB3776D-1AB8-4D78-8D18-491146CDEB8B}" dt="2021-11-10T14:37:30.769" v="766" actId="26606"/>
          <ac:spMkLst>
            <pc:docMk/>
            <pc:sldMk cId="1391988492" sldId="317"/>
            <ac:spMk id="32" creationId="{F3060C83-F051-4F0E-ABAD-AA0DFC48B218}"/>
          </ac:spMkLst>
        </pc:spChg>
        <pc:spChg chg="add del">
          <ac:chgData name="Pakhale, Kalyani V." userId="cec65424-fa15-4c7a-aafa-27d401f87550" providerId="ADAL" clId="{DDB3776D-1AB8-4D78-8D18-491146CDEB8B}" dt="2021-11-10T14:37:30.769" v="766" actId="26606"/>
          <ac:spMkLst>
            <pc:docMk/>
            <pc:sldMk cId="1391988492" sldId="317"/>
            <ac:spMk id="34" creationId="{83C98ABE-055B-441F-B07E-44F97F083C39}"/>
          </ac:spMkLst>
        </pc:spChg>
        <pc:spChg chg="add del">
          <ac:chgData name="Pakhale, Kalyani V." userId="cec65424-fa15-4c7a-aafa-27d401f87550" providerId="ADAL" clId="{DDB3776D-1AB8-4D78-8D18-491146CDEB8B}" dt="2021-11-10T14:37:30.769" v="766" actId="26606"/>
          <ac:spMkLst>
            <pc:docMk/>
            <pc:sldMk cId="1391988492" sldId="317"/>
            <ac:spMk id="36" creationId="{29FDB030-9B49-4CED-8CCD-4D99382388AC}"/>
          </ac:spMkLst>
        </pc:spChg>
        <pc:spChg chg="add del">
          <ac:chgData name="Pakhale, Kalyani V." userId="cec65424-fa15-4c7a-aafa-27d401f87550" providerId="ADAL" clId="{DDB3776D-1AB8-4D78-8D18-491146CDEB8B}" dt="2021-11-10T14:37:30.769" v="766" actId="26606"/>
          <ac:spMkLst>
            <pc:docMk/>
            <pc:sldMk cId="1391988492" sldId="317"/>
            <ac:spMk id="38" creationId="{3783CA14-24A1-485C-8B30-D6A5D87987AD}"/>
          </ac:spMkLst>
        </pc:spChg>
        <pc:spChg chg="add del">
          <ac:chgData name="Pakhale, Kalyani V." userId="cec65424-fa15-4c7a-aafa-27d401f87550" providerId="ADAL" clId="{DDB3776D-1AB8-4D78-8D18-491146CDEB8B}" dt="2021-11-10T14:37:30.769" v="766" actId="26606"/>
          <ac:spMkLst>
            <pc:docMk/>
            <pc:sldMk cId="1391988492" sldId="317"/>
            <ac:spMk id="40" creationId="{9A97C86A-04D6-40F7-AE84-31AB43E6A846}"/>
          </ac:spMkLst>
        </pc:spChg>
        <pc:spChg chg="add del">
          <ac:chgData name="Pakhale, Kalyani V." userId="cec65424-fa15-4c7a-aafa-27d401f87550" providerId="ADAL" clId="{DDB3776D-1AB8-4D78-8D18-491146CDEB8B}" dt="2021-11-10T14:37:30.769" v="766" actId="26606"/>
          <ac:spMkLst>
            <pc:docMk/>
            <pc:sldMk cId="1391988492" sldId="317"/>
            <ac:spMk id="42" creationId="{FF9F2414-84E8-453E-B1F3-389FDE8192D9}"/>
          </ac:spMkLst>
        </pc:spChg>
        <pc:spChg chg="add del">
          <ac:chgData name="Pakhale, Kalyani V." userId="cec65424-fa15-4c7a-aafa-27d401f87550" providerId="ADAL" clId="{DDB3776D-1AB8-4D78-8D18-491146CDEB8B}" dt="2021-11-10T14:37:30.769" v="766" actId="26606"/>
          <ac:spMkLst>
            <pc:docMk/>
            <pc:sldMk cId="1391988492" sldId="317"/>
            <ac:spMk id="44" creationId="{3ECA69A1-7536-43AC-85EF-C7106179F5ED}"/>
          </ac:spMkLst>
        </pc:spChg>
        <pc:spChg chg="add del">
          <ac:chgData name="Pakhale, Kalyani V." userId="cec65424-fa15-4c7a-aafa-27d401f87550" providerId="ADAL" clId="{DDB3776D-1AB8-4D78-8D18-491146CDEB8B}" dt="2021-11-10T14:37:31.752" v="768" actId="26606"/>
          <ac:spMkLst>
            <pc:docMk/>
            <pc:sldMk cId="1391988492" sldId="317"/>
            <ac:spMk id="46" creationId="{F3060C83-F051-4F0E-ABAD-AA0DFC48B218}"/>
          </ac:spMkLst>
        </pc:spChg>
        <pc:spChg chg="add del">
          <ac:chgData name="Pakhale, Kalyani V." userId="cec65424-fa15-4c7a-aafa-27d401f87550" providerId="ADAL" clId="{DDB3776D-1AB8-4D78-8D18-491146CDEB8B}" dt="2021-11-10T14:37:31.752" v="768" actId="26606"/>
          <ac:spMkLst>
            <pc:docMk/>
            <pc:sldMk cId="1391988492" sldId="317"/>
            <ac:spMk id="47" creationId="{83C98ABE-055B-441F-B07E-44F97F083C39}"/>
          </ac:spMkLst>
        </pc:spChg>
        <pc:spChg chg="add del">
          <ac:chgData name="Pakhale, Kalyani V." userId="cec65424-fa15-4c7a-aafa-27d401f87550" providerId="ADAL" clId="{DDB3776D-1AB8-4D78-8D18-491146CDEB8B}" dt="2021-11-10T14:37:31.752" v="768" actId="26606"/>
          <ac:spMkLst>
            <pc:docMk/>
            <pc:sldMk cId="1391988492" sldId="317"/>
            <ac:spMk id="48" creationId="{29FDB030-9B49-4CED-8CCD-4D99382388AC}"/>
          </ac:spMkLst>
        </pc:spChg>
        <pc:spChg chg="add del">
          <ac:chgData name="Pakhale, Kalyani V." userId="cec65424-fa15-4c7a-aafa-27d401f87550" providerId="ADAL" clId="{DDB3776D-1AB8-4D78-8D18-491146CDEB8B}" dt="2021-11-10T14:37:31.752" v="768" actId="26606"/>
          <ac:spMkLst>
            <pc:docMk/>
            <pc:sldMk cId="1391988492" sldId="317"/>
            <ac:spMk id="49" creationId="{3783CA14-24A1-485C-8B30-D6A5D87987AD}"/>
          </ac:spMkLst>
        </pc:spChg>
        <pc:spChg chg="add del">
          <ac:chgData name="Pakhale, Kalyani V." userId="cec65424-fa15-4c7a-aafa-27d401f87550" providerId="ADAL" clId="{DDB3776D-1AB8-4D78-8D18-491146CDEB8B}" dt="2021-11-10T14:37:31.752" v="768" actId="26606"/>
          <ac:spMkLst>
            <pc:docMk/>
            <pc:sldMk cId="1391988492" sldId="317"/>
            <ac:spMk id="50" creationId="{9A97C86A-04D6-40F7-AE84-31AB43E6A846}"/>
          </ac:spMkLst>
        </pc:spChg>
        <pc:spChg chg="add del">
          <ac:chgData name="Pakhale, Kalyani V." userId="cec65424-fa15-4c7a-aafa-27d401f87550" providerId="ADAL" clId="{DDB3776D-1AB8-4D78-8D18-491146CDEB8B}" dt="2021-11-10T14:37:31.752" v="768" actId="26606"/>
          <ac:spMkLst>
            <pc:docMk/>
            <pc:sldMk cId="1391988492" sldId="317"/>
            <ac:spMk id="51" creationId="{FF9F2414-84E8-453E-B1F3-389FDE8192D9}"/>
          </ac:spMkLst>
        </pc:spChg>
        <pc:spChg chg="add del">
          <ac:chgData name="Pakhale, Kalyani V." userId="cec65424-fa15-4c7a-aafa-27d401f87550" providerId="ADAL" clId="{DDB3776D-1AB8-4D78-8D18-491146CDEB8B}" dt="2021-11-10T14:37:31.752" v="768" actId="26606"/>
          <ac:spMkLst>
            <pc:docMk/>
            <pc:sldMk cId="1391988492" sldId="317"/>
            <ac:spMk id="52" creationId="{3ECA69A1-7536-43AC-85EF-C7106179F5ED}"/>
          </ac:spMkLst>
        </pc:spChg>
        <pc:spChg chg="add del">
          <ac:chgData name="Pakhale, Kalyani V." userId="cec65424-fa15-4c7a-aafa-27d401f87550" providerId="ADAL" clId="{DDB3776D-1AB8-4D78-8D18-491146CDEB8B}" dt="2021-11-10T14:37:33.472" v="770" actId="26606"/>
          <ac:spMkLst>
            <pc:docMk/>
            <pc:sldMk cId="1391988492" sldId="317"/>
            <ac:spMk id="54" creationId="{86FF76B9-219D-4469-AF87-0236D29032F1}"/>
          </ac:spMkLst>
        </pc:spChg>
        <pc:spChg chg="add del">
          <ac:chgData name="Pakhale, Kalyani V." userId="cec65424-fa15-4c7a-aafa-27d401f87550" providerId="ADAL" clId="{DDB3776D-1AB8-4D78-8D18-491146CDEB8B}" dt="2021-11-10T14:37:33.472" v="770" actId="26606"/>
          <ac:spMkLst>
            <pc:docMk/>
            <pc:sldMk cId="1391988492" sldId="317"/>
            <ac:spMk id="57" creationId="{2E80C965-DB6D-4F81-9E9E-B027384D0BD6}"/>
          </ac:spMkLst>
        </pc:spChg>
        <pc:spChg chg="add del">
          <ac:chgData name="Pakhale, Kalyani V." userId="cec65424-fa15-4c7a-aafa-27d401f87550" providerId="ADAL" clId="{DDB3776D-1AB8-4D78-8D18-491146CDEB8B}" dt="2021-11-10T14:37:33.472" v="770" actId="26606"/>
          <ac:spMkLst>
            <pc:docMk/>
            <pc:sldMk cId="1391988492" sldId="317"/>
            <ac:spMk id="58" creationId="{633C5E46-DAC5-4661-9C87-22B08E2A512F}"/>
          </ac:spMkLst>
        </pc:spChg>
        <pc:spChg chg="add del">
          <ac:chgData name="Pakhale, Kalyani V." userId="cec65424-fa15-4c7a-aafa-27d401f87550" providerId="ADAL" clId="{DDB3776D-1AB8-4D78-8D18-491146CDEB8B}" dt="2021-11-10T14:37:34.483" v="772" actId="26606"/>
          <ac:spMkLst>
            <pc:docMk/>
            <pc:sldMk cId="1391988492" sldId="317"/>
            <ac:spMk id="60" creationId="{86FF76B9-219D-4469-AF87-0236D29032F1}"/>
          </ac:spMkLst>
        </pc:spChg>
        <pc:spChg chg="add del">
          <ac:chgData name="Pakhale, Kalyani V." userId="cec65424-fa15-4c7a-aafa-27d401f87550" providerId="ADAL" clId="{DDB3776D-1AB8-4D78-8D18-491146CDEB8B}" dt="2021-11-10T14:37:34.483" v="772" actId="26606"/>
          <ac:spMkLst>
            <pc:docMk/>
            <pc:sldMk cId="1391988492" sldId="317"/>
            <ac:spMk id="64" creationId="{2E80C965-DB6D-4F81-9E9E-B027384D0BD6}"/>
          </ac:spMkLst>
        </pc:spChg>
        <pc:spChg chg="add del">
          <ac:chgData name="Pakhale, Kalyani V." userId="cec65424-fa15-4c7a-aafa-27d401f87550" providerId="ADAL" clId="{DDB3776D-1AB8-4D78-8D18-491146CDEB8B}" dt="2021-11-10T14:37:34.483" v="772" actId="26606"/>
          <ac:spMkLst>
            <pc:docMk/>
            <pc:sldMk cId="1391988492" sldId="317"/>
            <ac:spMk id="65" creationId="{633C5E46-DAC5-4661-9C87-22B08E2A512F}"/>
          </ac:spMkLst>
        </pc:spChg>
        <pc:spChg chg="add del">
          <ac:chgData name="Pakhale, Kalyani V." userId="cec65424-fa15-4c7a-aafa-27d401f87550" providerId="ADAL" clId="{DDB3776D-1AB8-4D78-8D18-491146CDEB8B}" dt="2021-11-10T14:37:35.726" v="774" actId="26606"/>
          <ac:spMkLst>
            <pc:docMk/>
            <pc:sldMk cId="1391988492" sldId="317"/>
            <ac:spMk id="67" creationId="{2B566528-1B12-4246-9431-5C2D7D081168}"/>
          </ac:spMkLst>
        </pc:spChg>
        <pc:spChg chg="add del">
          <ac:chgData name="Pakhale, Kalyani V." userId="cec65424-fa15-4c7a-aafa-27d401f87550" providerId="ADAL" clId="{DDB3776D-1AB8-4D78-8D18-491146CDEB8B}" dt="2021-11-10T14:37:35.726" v="774" actId="26606"/>
          <ac:spMkLst>
            <pc:docMk/>
            <pc:sldMk cId="1391988492" sldId="317"/>
            <ac:spMk id="68" creationId="{2E80C965-DB6D-4F81-9E9E-B027384D0BD6}"/>
          </ac:spMkLst>
        </pc:spChg>
        <pc:spChg chg="add del">
          <ac:chgData name="Pakhale, Kalyani V." userId="cec65424-fa15-4c7a-aafa-27d401f87550" providerId="ADAL" clId="{DDB3776D-1AB8-4D78-8D18-491146CDEB8B}" dt="2021-11-10T14:37:35.726" v="774" actId="26606"/>
          <ac:spMkLst>
            <pc:docMk/>
            <pc:sldMk cId="1391988492" sldId="317"/>
            <ac:spMk id="69" creationId="{A580F890-B085-4E95-96AA-55AEBEC5CE6E}"/>
          </ac:spMkLst>
        </pc:spChg>
        <pc:spChg chg="add del">
          <ac:chgData name="Pakhale, Kalyani V." userId="cec65424-fa15-4c7a-aafa-27d401f87550" providerId="ADAL" clId="{DDB3776D-1AB8-4D78-8D18-491146CDEB8B}" dt="2021-11-10T14:37:35.726" v="774" actId="26606"/>
          <ac:spMkLst>
            <pc:docMk/>
            <pc:sldMk cId="1391988492" sldId="317"/>
            <ac:spMk id="70" creationId="{D3F51FEB-38FB-4F6C-9F7B-2F2AFAB65463}"/>
          </ac:spMkLst>
        </pc:spChg>
        <pc:spChg chg="add del">
          <ac:chgData name="Pakhale, Kalyani V." userId="cec65424-fa15-4c7a-aafa-27d401f87550" providerId="ADAL" clId="{DDB3776D-1AB8-4D78-8D18-491146CDEB8B}" dt="2021-11-10T14:37:35.726" v="774" actId="26606"/>
          <ac:spMkLst>
            <pc:docMk/>
            <pc:sldMk cId="1391988492" sldId="317"/>
            <ac:spMk id="71" creationId="{1E547BA6-BAE0-43BB-A7CA-60F69CE252F0}"/>
          </ac:spMkLst>
        </pc:spChg>
        <pc:spChg chg="add del">
          <ac:chgData name="Pakhale, Kalyani V." userId="cec65424-fa15-4c7a-aafa-27d401f87550" providerId="ADAL" clId="{DDB3776D-1AB8-4D78-8D18-491146CDEB8B}" dt="2021-11-10T14:37:37.498" v="776" actId="26606"/>
          <ac:spMkLst>
            <pc:docMk/>
            <pc:sldMk cId="1391988492" sldId="317"/>
            <ac:spMk id="73" creationId="{86FF76B9-219D-4469-AF87-0236D29032F1}"/>
          </ac:spMkLst>
        </pc:spChg>
        <pc:spChg chg="add del">
          <ac:chgData name="Pakhale, Kalyani V." userId="cec65424-fa15-4c7a-aafa-27d401f87550" providerId="ADAL" clId="{DDB3776D-1AB8-4D78-8D18-491146CDEB8B}" dt="2021-11-10T14:37:37.498" v="776" actId="26606"/>
          <ac:spMkLst>
            <pc:docMk/>
            <pc:sldMk cId="1391988492" sldId="317"/>
            <ac:spMk id="76" creationId="{2E80C965-DB6D-4F81-9E9E-B027384D0BD6}"/>
          </ac:spMkLst>
        </pc:spChg>
        <pc:spChg chg="add del">
          <ac:chgData name="Pakhale, Kalyani V." userId="cec65424-fa15-4c7a-aafa-27d401f87550" providerId="ADAL" clId="{DDB3776D-1AB8-4D78-8D18-491146CDEB8B}" dt="2021-11-10T14:37:37.498" v="776" actId="26606"/>
          <ac:spMkLst>
            <pc:docMk/>
            <pc:sldMk cId="1391988492" sldId="317"/>
            <ac:spMk id="77" creationId="{633C5E46-DAC5-4661-9C87-22B08E2A512F}"/>
          </ac:spMkLst>
        </pc:spChg>
        <pc:spChg chg="add del">
          <ac:chgData name="Pakhale, Kalyani V." userId="cec65424-fa15-4c7a-aafa-27d401f87550" providerId="ADAL" clId="{DDB3776D-1AB8-4D78-8D18-491146CDEB8B}" dt="2021-11-10T14:37:53.012" v="788" actId="26606"/>
          <ac:spMkLst>
            <pc:docMk/>
            <pc:sldMk cId="1391988492" sldId="317"/>
            <ac:spMk id="79" creationId="{F3060C83-F051-4F0E-ABAD-AA0DFC48B218}"/>
          </ac:spMkLst>
        </pc:spChg>
        <pc:spChg chg="add del">
          <ac:chgData name="Pakhale, Kalyani V." userId="cec65424-fa15-4c7a-aafa-27d401f87550" providerId="ADAL" clId="{DDB3776D-1AB8-4D78-8D18-491146CDEB8B}" dt="2021-11-10T14:37:53.012" v="788" actId="26606"/>
          <ac:spMkLst>
            <pc:docMk/>
            <pc:sldMk cId="1391988492" sldId="317"/>
            <ac:spMk id="80" creationId="{83C98ABE-055B-441F-B07E-44F97F083C39}"/>
          </ac:spMkLst>
        </pc:spChg>
        <pc:spChg chg="add del">
          <ac:chgData name="Pakhale, Kalyani V." userId="cec65424-fa15-4c7a-aafa-27d401f87550" providerId="ADAL" clId="{DDB3776D-1AB8-4D78-8D18-491146CDEB8B}" dt="2021-11-10T14:37:53.012" v="788" actId="26606"/>
          <ac:spMkLst>
            <pc:docMk/>
            <pc:sldMk cId="1391988492" sldId="317"/>
            <ac:spMk id="81" creationId="{29FDB030-9B49-4CED-8CCD-4D99382388AC}"/>
          </ac:spMkLst>
        </pc:spChg>
        <pc:spChg chg="add del">
          <ac:chgData name="Pakhale, Kalyani V." userId="cec65424-fa15-4c7a-aafa-27d401f87550" providerId="ADAL" clId="{DDB3776D-1AB8-4D78-8D18-491146CDEB8B}" dt="2021-11-10T14:37:53.012" v="788" actId="26606"/>
          <ac:spMkLst>
            <pc:docMk/>
            <pc:sldMk cId="1391988492" sldId="317"/>
            <ac:spMk id="82" creationId="{3783CA14-24A1-485C-8B30-D6A5D87987AD}"/>
          </ac:spMkLst>
        </pc:spChg>
        <pc:spChg chg="add del">
          <ac:chgData name="Pakhale, Kalyani V." userId="cec65424-fa15-4c7a-aafa-27d401f87550" providerId="ADAL" clId="{DDB3776D-1AB8-4D78-8D18-491146CDEB8B}" dt="2021-11-10T14:37:53.012" v="788" actId="26606"/>
          <ac:spMkLst>
            <pc:docMk/>
            <pc:sldMk cId="1391988492" sldId="317"/>
            <ac:spMk id="83" creationId="{9A97C86A-04D6-40F7-AE84-31AB43E6A846}"/>
          </ac:spMkLst>
        </pc:spChg>
        <pc:spChg chg="add del">
          <ac:chgData name="Pakhale, Kalyani V." userId="cec65424-fa15-4c7a-aafa-27d401f87550" providerId="ADAL" clId="{DDB3776D-1AB8-4D78-8D18-491146CDEB8B}" dt="2021-11-10T14:37:53.012" v="788" actId="26606"/>
          <ac:spMkLst>
            <pc:docMk/>
            <pc:sldMk cId="1391988492" sldId="317"/>
            <ac:spMk id="84" creationId="{FF9F2414-84E8-453E-B1F3-389FDE8192D9}"/>
          </ac:spMkLst>
        </pc:spChg>
        <pc:spChg chg="add del">
          <ac:chgData name="Pakhale, Kalyani V." userId="cec65424-fa15-4c7a-aafa-27d401f87550" providerId="ADAL" clId="{DDB3776D-1AB8-4D78-8D18-491146CDEB8B}" dt="2021-11-10T14:37:53.012" v="788" actId="26606"/>
          <ac:spMkLst>
            <pc:docMk/>
            <pc:sldMk cId="1391988492" sldId="317"/>
            <ac:spMk id="85" creationId="{3ECA69A1-7536-43AC-85EF-C7106179F5ED}"/>
          </ac:spMkLst>
        </pc:spChg>
        <pc:spChg chg="add del">
          <ac:chgData name="Pakhale, Kalyani V." userId="cec65424-fa15-4c7a-aafa-27d401f87550" providerId="ADAL" clId="{DDB3776D-1AB8-4D78-8D18-491146CDEB8B}" dt="2021-11-10T14:37:47.424" v="779" actId="26606"/>
          <ac:spMkLst>
            <pc:docMk/>
            <pc:sldMk cId="1391988492" sldId="317"/>
            <ac:spMk id="90" creationId="{86FF76B9-219D-4469-AF87-0236D29032F1}"/>
          </ac:spMkLst>
        </pc:spChg>
        <pc:spChg chg="add del">
          <ac:chgData name="Pakhale, Kalyani V." userId="cec65424-fa15-4c7a-aafa-27d401f87550" providerId="ADAL" clId="{DDB3776D-1AB8-4D78-8D18-491146CDEB8B}" dt="2021-11-10T14:37:49.416" v="783" actId="26606"/>
          <ac:spMkLst>
            <pc:docMk/>
            <pc:sldMk cId="1391988492" sldId="317"/>
            <ac:spMk id="94" creationId="{29FDB030-9B49-4CED-8CCD-4D99382388AC}"/>
          </ac:spMkLst>
        </pc:spChg>
        <pc:spChg chg="add del">
          <ac:chgData name="Pakhale, Kalyani V." userId="cec65424-fa15-4c7a-aafa-27d401f87550" providerId="ADAL" clId="{DDB3776D-1AB8-4D78-8D18-491146CDEB8B}" dt="2021-11-10T14:37:47.424" v="779" actId="26606"/>
          <ac:spMkLst>
            <pc:docMk/>
            <pc:sldMk cId="1391988492" sldId="317"/>
            <ac:spMk id="96" creationId="{2E80C965-DB6D-4F81-9E9E-B027384D0BD6}"/>
          </ac:spMkLst>
        </pc:spChg>
        <pc:spChg chg="add del">
          <ac:chgData name="Pakhale, Kalyani V." userId="cec65424-fa15-4c7a-aafa-27d401f87550" providerId="ADAL" clId="{DDB3776D-1AB8-4D78-8D18-491146CDEB8B}" dt="2021-11-10T14:37:47.424" v="779" actId="26606"/>
          <ac:spMkLst>
            <pc:docMk/>
            <pc:sldMk cId="1391988492" sldId="317"/>
            <ac:spMk id="98" creationId="{633C5E46-DAC5-4661-9C87-22B08E2A512F}"/>
          </ac:spMkLst>
        </pc:spChg>
        <pc:spChg chg="add del">
          <ac:chgData name="Pakhale, Kalyani V." userId="cec65424-fa15-4c7a-aafa-27d401f87550" providerId="ADAL" clId="{DDB3776D-1AB8-4D78-8D18-491146CDEB8B}" dt="2021-11-10T14:37:48.448" v="781" actId="26606"/>
          <ac:spMkLst>
            <pc:docMk/>
            <pc:sldMk cId="1391988492" sldId="317"/>
            <ac:spMk id="100" creationId="{FF9F2414-84E8-453E-B1F3-389FDE8192D9}"/>
          </ac:spMkLst>
        </pc:spChg>
        <pc:spChg chg="add del">
          <ac:chgData name="Pakhale, Kalyani V." userId="cec65424-fa15-4c7a-aafa-27d401f87550" providerId="ADAL" clId="{DDB3776D-1AB8-4D78-8D18-491146CDEB8B}" dt="2021-11-10T14:37:48.448" v="781" actId="26606"/>
          <ac:spMkLst>
            <pc:docMk/>
            <pc:sldMk cId="1391988492" sldId="317"/>
            <ac:spMk id="101" creationId="{F3060C83-F051-4F0E-ABAD-AA0DFC48B218}"/>
          </ac:spMkLst>
        </pc:spChg>
        <pc:spChg chg="add del">
          <ac:chgData name="Pakhale, Kalyani V." userId="cec65424-fa15-4c7a-aafa-27d401f87550" providerId="ADAL" clId="{DDB3776D-1AB8-4D78-8D18-491146CDEB8B}" dt="2021-11-10T14:37:48.448" v="781" actId="26606"/>
          <ac:spMkLst>
            <pc:docMk/>
            <pc:sldMk cId="1391988492" sldId="317"/>
            <ac:spMk id="102" creationId="{3ECA69A1-7536-43AC-85EF-C7106179F5ED}"/>
          </ac:spMkLst>
        </pc:spChg>
        <pc:spChg chg="add del">
          <ac:chgData name="Pakhale, Kalyani V." userId="cec65424-fa15-4c7a-aafa-27d401f87550" providerId="ADAL" clId="{DDB3776D-1AB8-4D78-8D18-491146CDEB8B}" dt="2021-11-10T14:37:48.448" v="781" actId="26606"/>
          <ac:spMkLst>
            <pc:docMk/>
            <pc:sldMk cId="1391988492" sldId="317"/>
            <ac:spMk id="103" creationId="{83C98ABE-055B-441F-B07E-44F97F083C39}"/>
          </ac:spMkLst>
        </pc:spChg>
        <pc:spChg chg="add del">
          <ac:chgData name="Pakhale, Kalyani V." userId="cec65424-fa15-4c7a-aafa-27d401f87550" providerId="ADAL" clId="{DDB3776D-1AB8-4D78-8D18-491146CDEB8B}" dt="2021-11-10T14:37:48.448" v="781" actId="26606"/>
          <ac:spMkLst>
            <pc:docMk/>
            <pc:sldMk cId="1391988492" sldId="317"/>
            <ac:spMk id="104" creationId="{29FDB030-9B49-4CED-8CCD-4D99382388AC}"/>
          </ac:spMkLst>
        </pc:spChg>
        <pc:spChg chg="add del">
          <ac:chgData name="Pakhale, Kalyani V." userId="cec65424-fa15-4c7a-aafa-27d401f87550" providerId="ADAL" clId="{DDB3776D-1AB8-4D78-8D18-491146CDEB8B}" dt="2021-11-10T14:37:48.448" v="781" actId="26606"/>
          <ac:spMkLst>
            <pc:docMk/>
            <pc:sldMk cId="1391988492" sldId="317"/>
            <ac:spMk id="105" creationId="{3783CA14-24A1-485C-8B30-D6A5D87987AD}"/>
          </ac:spMkLst>
        </pc:spChg>
        <pc:spChg chg="add del">
          <ac:chgData name="Pakhale, Kalyani V." userId="cec65424-fa15-4c7a-aafa-27d401f87550" providerId="ADAL" clId="{DDB3776D-1AB8-4D78-8D18-491146CDEB8B}" dt="2021-11-10T14:37:48.448" v="781" actId="26606"/>
          <ac:spMkLst>
            <pc:docMk/>
            <pc:sldMk cId="1391988492" sldId="317"/>
            <ac:spMk id="106" creationId="{9A97C86A-04D6-40F7-AE84-31AB43E6A846}"/>
          </ac:spMkLst>
        </pc:spChg>
        <pc:spChg chg="add del">
          <ac:chgData name="Pakhale, Kalyani V." userId="cec65424-fa15-4c7a-aafa-27d401f87550" providerId="ADAL" clId="{DDB3776D-1AB8-4D78-8D18-491146CDEB8B}" dt="2021-11-10T14:37:49.416" v="783" actId="26606"/>
          <ac:spMkLst>
            <pc:docMk/>
            <pc:sldMk cId="1391988492" sldId="317"/>
            <ac:spMk id="108" creationId="{F3060C83-F051-4F0E-ABAD-AA0DFC48B218}"/>
          </ac:spMkLst>
        </pc:spChg>
        <pc:spChg chg="add del">
          <ac:chgData name="Pakhale, Kalyani V." userId="cec65424-fa15-4c7a-aafa-27d401f87550" providerId="ADAL" clId="{DDB3776D-1AB8-4D78-8D18-491146CDEB8B}" dt="2021-11-10T14:37:49.416" v="783" actId="26606"/>
          <ac:spMkLst>
            <pc:docMk/>
            <pc:sldMk cId="1391988492" sldId="317"/>
            <ac:spMk id="109" creationId="{83C98ABE-055B-441F-B07E-44F97F083C39}"/>
          </ac:spMkLst>
        </pc:spChg>
        <pc:spChg chg="add del">
          <ac:chgData name="Pakhale, Kalyani V." userId="cec65424-fa15-4c7a-aafa-27d401f87550" providerId="ADAL" clId="{DDB3776D-1AB8-4D78-8D18-491146CDEB8B}" dt="2021-11-10T14:37:49.416" v="783" actId="26606"/>
          <ac:spMkLst>
            <pc:docMk/>
            <pc:sldMk cId="1391988492" sldId="317"/>
            <ac:spMk id="110" creationId="{3783CA14-24A1-485C-8B30-D6A5D87987AD}"/>
          </ac:spMkLst>
        </pc:spChg>
        <pc:spChg chg="add del">
          <ac:chgData name="Pakhale, Kalyani V." userId="cec65424-fa15-4c7a-aafa-27d401f87550" providerId="ADAL" clId="{DDB3776D-1AB8-4D78-8D18-491146CDEB8B}" dt="2021-11-10T14:37:49.416" v="783" actId="26606"/>
          <ac:spMkLst>
            <pc:docMk/>
            <pc:sldMk cId="1391988492" sldId="317"/>
            <ac:spMk id="111" creationId="{9A97C86A-04D6-40F7-AE84-31AB43E6A846}"/>
          </ac:spMkLst>
        </pc:spChg>
        <pc:spChg chg="add del">
          <ac:chgData name="Pakhale, Kalyani V." userId="cec65424-fa15-4c7a-aafa-27d401f87550" providerId="ADAL" clId="{DDB3776D-1AB8-4D78-8D18-491146CDEB8B}" dt="2021-11-10T14:37:49.416" v="783" actId="26606"/>
          <ac:spMkLst>
            <pc:docMk/>
            <pc:sldMk cId="1391988492" sldId="317"/>
            <ac:spMk id="112" creationId="{FF9F2414-84E8-453E-B1F3-389FDE8192D9}"/>
          </ac:spMkLst>
        </pc:spChg>
        <pc:spChg chg="add del">
          <ac:chgData name="Pakhale, Kalyani V." userId="cec65424-fa15-4c7a-aafa-27d401f87550" providerId="ADAL" clId="{DDB3776D-1AB8-4D78-8D18-491146CDEB8B}" dt="2021-11-10T14:37:49.416" v="783" actId="26606"/>
          <ac:spMkLst>
            <pc:docMk/>
            <pc:sldMk cId="1391988492" sldId="317"/>
            <ac:spMk id="113" creationId="{3ECA69A1-7536-43AC-85EF-C7106179F5ED}"/>
          </ac:spMkLst>
        </pc:spChg>
        <pc:spChg chg="add del">
          <ac:chgData name="Pakhale, Kalyani V." userId="cec65424-fa15-4c7a-aafa-27d401f87550" providerId="ADAL" clId="{DDB3776D-1AB8-4D78-8D18-491146CDEB8B}" dt="2021-11-10T14:37:51.511" v="785" actId="26606"/>
          <ac:spMkLst>
            <pc:docMk/>
            <pc:sldMk cId="1391988492" sldId="317"/>
            <ac:spMk id="115" creationId="{F3060C83-F051-4F0E-ABAD-AA0DFC48B218}"/>
          </ac:spMkLst>
        </pc:spChg>
        <pc:spChg chg="add del">
          <ac:chgData name="Pakhale, Kalyani V." userId="cec65424-fa15-4c7a-aafa-27d401f87550" providerId="ADAL" clId="{DDB3776D-1AB8-4D78-8D18-491146CDEB8B}" dt="2021-11-10T14:37:51.511" v="785" actId="26606"/>
          <ac:spMkLst>
            <pc:docMk/>
            <pc:sldMk cId="1391988492" sldId="317"/>
            <ac:spMk id="116" creationId="{83C98ABE-055B-441F-B07E-44F97F083C39}"/>
          </ac:spMkLst>
        </pc:spChg>
        <pc:spChg chg="add del">
          <ac:chgData name="Pakhale, Kalyani V." userId="cec65424-fa15-4c7a-aafa-27d401f87550" providerId="ADAL" clId="{DDB3776D-1AB8-4D78-8D18-491146CDEB8B}" dt="2021-11-10T14:37:51.511" v="785" actId="26606"/>
          <ac:spMkLst>
            <pc:docMk/>
            <pc:sldMk cId="1391988492" sldId="317"/>
            <ac:spMk id="117" creationId="{29FDB030-9B49-4CED-8CCD-4D99382388AC}"/>
          </ac:spMkLst>
        </pc:spChg>
        <pc:spChg chg="add del">
          <ac:chgData name="Pakhale, Kalyani V." userId="cec65424-fa15-4c7a-aafa-27d401f87550" providerId="ADAL" clId="{DDB3776D-1AB8-4D78-8D18-491146CDEB8B}" dt="2021-11-10T14:37:51.511" v="785" actId="26606"/>
          <ac:spMkLst>
            <pc:docMk/>
            <pc:sldMk cId="1391988492" sldId="317"/>
            <ac:spMk id="118" creationId="{3783CA14-24A1-485C-8B30-D6A5D87987AD}"/>
          </ac:spMkLst>
        </pc:spChg>
        <pc:spChg chg="add del">
          <ac:chgData name="Pakhale, Kalyani V." userId="cec65424-fa15-4c7a-aafa-27d401f87550" providerId="ADAL" clId="{DDB3776D-1AB8-4D78-8D18-491146CDEB8B}" dt="2021-11-10T14:37:51.511" v="785" actId="26606"/>
          <ac:spMkLst>
            <pc:docMk/>
            <pc:sldMk cId="1391988492" sldId="317"/>
            <ac:spMk id="119" creationId="{9A97C86A-04D6-40F7-AE84-31AB43E6A846}"/>
          </ac:spMkLst>
        </pc:spChg>
        <pc:spChg chg="add del">
          <ac:chgData name="Pakhale, Kalyani V." userId="cec65424-fa15-4c7a-aafa-27d401f87550" providerId="ADAL" clId="{DDB3776D-1AB8-4D78-8D18-491146CDEB8B}" dt="2021-11-10T14:37:51.511" v="785" actId="26606"/>
          <ac:spMkLst>
            <pc:docMk/>
            <pc:sldMk cId="1391988492" sldId="317"/>
            <ac:spMk id="120" creationId="{FF9F2414-84E8-453E-B1F3-389FDE8192D9}"/>
          </ac:spMkLst>
        </pc:spChg>
        <pc:spChg chg="add del">
          <ac:chgData name="Pakhale, Kalyani V." userId="cec65424-fa15-4c7a-aafa-27d401f87550" providerId="ADAL" clId="{DDB3776D-1AB8-4D78-8D18-491146CDEB8B}" dt="2021-11-10T14:37:51.511" v="785" actId="26606"/>
          <ac:spMkLst>
            <pc:docMk/>
            <pc:sldMk cId="1391988492" sldId="317"/>
            <ac:spMk id="121" creationId="{3ECA69A1-7536-43AC-85EF-C7106179F5ED}"/>
          </ac:spMkLst>
        </pc:spChg>
        <pc:spChg chg="add del">
          <ac:chgData name="Pakhale, Kalyani V." userId="cec65424-fa15-4c7a-aafa-27d401f87550" providerId="ADAL" clId="{DDB3776D-1AB8-4D78-8D18-491146CDEB8B}" dt="2021-11-10T14:37:53.002" v="787" actId="26606"/>
          <ac:spMkLst>
            <pc:docMk/>
            <pc:sldMk cId="1391988492" sldId="317"/>
            <ac:spMk id="123" creationId="{86FF76B9-219D-4469-AF87-0236D29032F1}"/>
          </ac:spMkLst>
        </pc:spChg>
        <pc:spChg chg="add del">
          <ac:chgData name="Pakhale, Kalyani V." userId="cec65424-fa15-4c7a-aafa-27d401f87550" providerId="ADAL" clId="{DDB3776D-1AB8-4D78-8D18-491146CDEB8B}" dt="2021-11-10T14:37:53.002" v="787" actId="26606"/>
          <ac:spMkLst>
            <pc:docMk/>
            <pc:sldMk cId="1391988492" sldId="317"/>
            <ac:spMk id="126" creationId="{2E80C965-DB6D-4F81-9E9E-B027384D0BD6}"/>
          </ac:spMkLst>
        </pc:spChg>
        <pc:spChg chg="add del">
          <ac:chgData name="Pakhale, Kalyani V." userId="cec65424-fa15-4c7a-aafa-27d401f87550" providerId="ADAL" clId="{DDB3776D-1AB8-4D78-8D18-491146CDEB8B}" dt="2021-11-10T14:37:53.002" v="787" actId="26606"/>
          <ac:spMkLst>
            <pc:docMk/>
            <pc:sldMk cId="1391988492" sldId="317"/>
            <ac:spMk id="127" creationId="{633C5E46-DAC5-4661-9C87-22B08E2A512F}"/>
          </ac:spMkLst>
        </pc:spChg>
        <pc:spChg chg="add">
          <ac:chgData name="Pakhale, Kalyani V." userId="cec65424-fa15-4c7a-aafa-27d401f87550" providerId="ADAL" clId="{DDB3776D-1AB8-4D78-8D18-491146CDEB8B}" dt="2021-11-10T14:37:53.012" v="788" actId="26606"/>
          <ac:spMkLst>
            <pc:docMk/>
            <pc:sldMk cId="1391988492" sldId="317"/>
            <ac:spMk id="129" creationId="{86FF76B9-219D-4469-AF87-0236D29032F1}"/>
          </ac:spMkLst>
        </pc:spChg>
        <pc:spChg chg="add">
          <ac:chgData name="Pakhale, Kalyani V." userId="cec65424-fa15-4c7a-aafa-27d401f87550" providerId="ADAL" clId="{DDB3776D-1AB8-4D78-8D18-491146CDEB8B}" dt="2021-11-10T14:37:53.012" v="788" actId="26606"/>
          <ac:spMkLst>
            <pc:docMk/>
            <pc:sldMk cId="1391988492" sldId="317"/>
            <ac:spMk id="133" creationId="{2E80C965-DB6D-4F81-9E9E-B027384D0BD6}"/>
          </ac:spMkLst>
        </pc:spChg>
        <pc:spChg chg="add">
          <ac:chgData name="Pakhale, Kalyani V." userId="cec65424-fa15-4c7a-aafa-27d401f87550" providerId="ADAL" clId="{DDB3776D-1AB8-4D78-8D18-491146CDEB8B}" dt="2021-11-10T14:37:53.012" v="788" actId="26606"/>
          <ac:spMkLst>
            <pc:docMk/>
            <pc:sldMk cId="1391988492" sldId="317"/>
            <ac:spMk id="134" creationId="{633C5E46-DAC5-4661-9C87-22B08E2A512F}"/>
          </ac:spMkLst>
        </pc:spChg>
        <pc:grpChg chg="add del">
          <ac:chgData name="Pakhale, Kalyani V." userId="cec65424-fa15-4c7a-aafa-27d401f87550" providerId="ADAL" clId="{DDB3776D-1AB8-4D78-8D18-491146CDEB8B}" dt="2021-11-10T14:37:33.472" v="770" actId="26606"/>
          <ac:grpSpMkLst>
            <pc:docMk/>
            <pc:sldMk cId="1391988492" sldId="317"/>
            <ac:grpSpMk id="55" creationId="{DB88BD78-87E1-424D-B479-C37D8E41B12E}"/>
          </ac:grpSpMkLst>
        </pc:grpChg>
        <pc:grpChg chg="add del">
          <ac:chgData name="Pakhale, Kalyani V." userId="cec65424-fa15-4c7a-aafa-27d401f87550" providerId="ADAL" clId="{DDB3776D-1AB8-4D78-8D18-491146CDEB8B}" dt="2021-11-10T14:37:34.483" v="772" actId="26606"/>
          <ac:grpSpMkLst>
            <pc:docMk/>
            <pc:sldMk cId="1391988492" sldId="317"/>
            <ac:grpSpMk id="61" creationId="{DB88BD78-87E1-424D-B479-C37D8E41B12E}"/>
          </ac:grpSpMkLst>
        </pc:grpChg>
        <pc:grpChg chg="add del">
          <ac:chgData name="Pakhale, Kalyani V." userId="cec65424-fa15-4c7a-aafa-27d401f87550" providerId="ADAL" clId="{DDB3776D-1AB8-4D78-8D18-491146CDEB8B}" dt="2021-11-10T14:37:37.498" v="776" actId="26606"/>
          <ac:grpSpMkLst>
            <pc:docMk/>
            <pc:sldMk cId="1391988492" sldId="317"/>
            <ac:grpSpMk id="74" creationId="{DB88BD78-87E1-424D-B479-C37D8E41B12E}"/>
          </ac:grpSpMkLst>
        </pc:grpChg>
        <pc:grpChg chg="add del">
          <ac:chgData name="Pakhale, Kalyani V." userId="cec65424-fa15-4c7a-aafa-27d401f87550" providerId="ADAL" clId="{DDB3776D-1AB8-4D78-8D18-491146CDEB8B}" dt="2021-11-10T14:37:47.424" v="779" actId="26606"/>
          <ac:grpSpMkLst>
            <pc:docMk/>
            <pc:sldMk cId="1391988492" sldId="317"/>
            <ac:grpSpMk id="92" creationId="{DB88BD78-87E1-424D-B479-C37D8E41B12E}"/>
          </ac:grpSpMkLst>
        </pc:grpChg>
        <pc:grpChg chg="add del">
          <ac:chgData name="Pakhale, Kalyani V." userId="cec65424-fa15-4c7a-aafa-27d401f87550" providerId="ADAL" clId="{DDB3776D-1AB8-4D78-8D18-491146CDEB8B}" dt="2021-11-10T14:37:53.002" v="787" actId="26606"/>
          <ac:grpSpMkLst>
            <pc:docMk/>
            <pc:sldMk cId="1391988492" sldId="317"/>
            <ac:grpSpMk id="124" creationId="{DB88BD78-87E1-424D-B479-C37D8E41B12E}"/>
          </ac:grpSpMkLst>
        </pc:grpChg>
        <pc:grpChg chg="add">
          <ac:chgData name="Pakhale, Kalyani V." userId="cec65424-fa15-4c7a-aafa-27d401f87550" providerId="ADAL" clId="{DDB3776D-1AB8-4D78-8D18-491146CDEB8B}" dt="2021-11-10T14:37:53.012" v="788" actId="26606"/>
          <ac:grpSpMkLst>
            <pc:docMk/>
            <pc:sldMk cId="1391988492" sldId="317"/>
            <ac:grpSpMk id="130" creationId="{DB88BD78-87E1-424D-B479-C37D8E41B12E}"/>
          </ac:grpSpMkLst>
        </pc:grpChg>
        <pc:graphicFrameChg chg="add mod modGraphic">
          <ac:chgData name="Pakhale, Kalyani V." userId="cec65424-fa15-4c7a-aafa-27d401f87550" providerId="ADAL" clId="{DDB3776D-1AB8-4D78-8D18-491146CDEB8B}" dt="2021-11-10T14:37:53.012" v="788" actId="26606"/>
          <ac:graphicFrameMkLst>
            <pc:docMk/>
            <pc:sldMk cId="1391988492" sldId="317"/>
            <ac:graphicFrameMk id="4" creationId="{18E03BA0-75E1-429D-B7E0-08D916F603A3}"/>
          </ac:graphicFrameMkLst>
        </pc:graphicFrameChg>
      </pc:sldChg>
      <pc:sldChg chg="addSp delSp modSp add mod setBg">
        <pc:chgData name="Pakhale, Kalyani V." userId="cec65424-fa15-4c7a-aafa-27d401f87550" providerId="ADAL" clId="{DDB3776D-1AB8-4D78-8D18-491146CDEB8B}" dt="2021-11-10T14:39:22.066" v="796" actId="26606"/>
        <pc:sldMkLst>
          <pc:docMk/>
          <pc:sldMk cId="1001882514" sldId="318"/>
        </pc:sldMkLst>
        <pc:spChg chg="mod">
          <ac:chgData name="Pakhale, Kalyani V." userId="cec65424-fa15-4c7a-aafa-27d401f87550" providerId="ADAL" clId="{DDB3776D-1AB8-4D78-8D18-491146CDEB8B}" dt="2021-11-10T14:39:22.066" v="796" actId="26606"/>
          <ac:spMkLst>
            <pc:docMk/>
            <pc:sldMk cId="1001882514" sldId="318"/>
            <ac:spMk id="2" creationId="{49771D1E-D5B5-48C0-AD02-BE422F1CC31D}"/>
          </ac:spMkLst>
        </pc:spChg>
        <pc:spChg chg="add del mod">
          <ac:chgData name="Pakhale, Kalyani V." userId="cec65424-fa15-4c7a-aafa-27d401f87550" providerId="ADAL" clId="{DDB3776D-1AB8-4D78-8D18-491146CDEB8B}" dt="2021-11-10T14:39:22.066" v="796" actId="26606"/>
          <ac:spMkLst>
            <pc:docMk/>
            <pc:sldMk cId="1001882514" sldId="318"/>
            <ac:spMk id="3" creationId="{CA4F40EB-BEB6-4FF5-B82F-6987287BAA93}"/>
          </ac:spMkLst>
        </pc:spChg>
        <pc:spChg chg="add del">
          <ac:chgData name="Pakhale, Kalyani V." userId="cec65424-fa15-4c7a-aafa-27d401f87550" providerId="ADAL" clId="{DDB3776D-1AB8-4D78-8D18-491146CDEB8B}" dt="2021-11-10T14:39:17.915" v="793" actId="26606"/>
          <ac:spMkLst>
            <pc:docMk/>
            <pc:sldMk cId="1001882514" sldId="318"/>
            <ac:spMk id="9" creationId="{B819A166-7571-4003-A6B8-B62034C3ED30}"/>
          </ac:spMkLst>
        </pc:spChg>
        <pc:spChg chg="add del">
          <ac:chgData name="Pakhale, Kalyani V." userId="cec65424-fa15-4c7a-aafa-27d401f87550" providerId="ADAL" clId="{DDB3776D-1AB8-4D78-8D18-491146CDEB8B}" dt="2021-11-10T14:39:21.889" v="795" actId="26606"/>
          <ac:spMkLst>
            <pc:docMk/>
            <pc:sldMk cId="1001882514" sldId="318"/>
            <ac:spMk id="11" creationId="{6EAAA1B9-2DDB-49C9-A037-A523D2F13C15}"/>
          </ac:spMkLst>
        </pc:spChg>
        <pc:spChg chg="add del">
          <ac:chgData name="Pakhale, Kalyani V." userId="cec65424-fa15-4c7a-aafa-27d401f87550" providerId="ADAL" clId="{DDB3776D-1AB8-4D78-8D18-491146CDEB8B}" dt="2021-11-10T14:39:21.889" v="795" actId="26606"/>
          <ac:spMkLst>
            <pc:docMk/>
            <pc:sldMk cId="1001882514" sldId="318"/>
            <ac:spMk id="12" creationId="{345A976A-8DE3-4B67-B94B-2044FDD12899}"/>
          </ac:spMkLst>
        </pc:spChg>
        <pc:spChg chg="add">
          <ac:chgData name="Pakhale, Kalyani V." userId="cec65424-fa15-4c7a-aafa-27d401f87550" providerId="ADAL" clId="{DDB3776D-1AB8-4D78-8D18-491146CDEB8B}" dt="2021-11-10T14:39:22.066" v="796" actId="26606"/>
          <ac:spMkLst>
            <pc:docMk/>
            <pc:sldMk cId="1001882514" sldId="318"/>
            <ac:spMk id="25" creationId="{FDDEF810-FBAE-4C80-B905-316331395C3D}"/>
          </ac:spMkLst>
        </pc:spChg>
        <pc:spChg chg="add">
          <ac:chgData name="Pakhale, Kalyani V." userId="cec65424-fa15-4c7a-aafa-27d401f87550" providerId="ADAL" clId="{DDB3776D-1AB8-4D78-8D18-491146CDEB8B}" dt="2021-11-10T14:39:22.066" v="796" actId="26606"/>
          <ac:spMkLst>
            <pc:docMk/>
            <pc:sldMk cId="1001882514" sldId="318"/>
            <ac:spMk id="26" creationId="{FD8C7A0F-D774-4978-AA9C-7E703C2F463A}"/>
          </ac:spMkLst>
        </pc:spChg>
        <pc:spChg chg="add">
          <ac:chgData name="Pakhale, Kalyani V." userId="cec65424-fa15-4c7a-aafa-27d401f87550" providerId="ADAL" clId="{DDB3776D-1AB8-4D78-8D18-491146CDEB8B}" dt="2021-11-10T14:39:22.066" v="796" actId="26606"/>
          <ac:spMkLst>
            <pc:docMk/>
            <pc:sldMk cId="1001882514" sldId="318"/>
            <ac:spMk id="27" creationId="{61C7310A-3A42-4F75-8058-7F39E52B11BC}"/>
          </ac:spMkLst>
        </pc:spChg>
        <pc:spChg chg="add">
          <ac:chgData name="Pakhale, Kalyani V." userId="cec65424-fa15-4c7a-aafa-27d401f87550" providerId="ADAL" clId="{DDB3776D-1AB8-4D78-8D18-491146CDEB8B}" dt="2021-11-10T14:39:22.066" v="796" actId="26606"/>
          <ac:spMkLst>
            <pc:docMk/>
            <pc:sldMk cId="1001882514" sldId="318"/>
            <ac:spMk id="28" creationId="{27D88313-56C7-45D8-8D97-2F5CCBF99683}"/>
          </ac:spMkLst>
        </pc:spChg>
        <pc:grpChg chg="add del">
          <ac:chgData name="Pakhale, Kalyani V." userId="cec65424-fa15-4c7a-aafa-27d401f87550" providerId="ADAL" clId="{DDB3776D-1AB8-4D78-8D18-491146CDEB8B}" dt="2021-11-10T14:39:21.889" v="795" actId="26606"/>
          <ac:grpSpMkLst>
            <pc:docMk/>
            <pc:sldMk cId="1001882514" sldId="318"/>
            <ac:grpSpMk id="13" creationId="{B441F8D5-EBCE-4FB9-91A9-3425971C1F99}"/>
          </ac:grpSpMkLst>
        </pc:grpChg>
        <pc:grpChg chg="add del">
          <ac:chgData name="Pakhale, Kalyani V." userId="cec65424-fa15-4c7a-aafa-27d401f87550" providerId="ADAL" clId="{DDB3776D-1AB8-4D78-8D18-491146CDEB8B}" dt="2021-11-10T14:39:21.889" v="795" actId="26606"/>
          <ac:grpSpMkLst>
            <pc:docMk/>
            <pc:sldMk cId="1001882514" sldId="318"/>
            <ac:grpSpMk id="19" creationId="{08701F99-7E4C-4B92-A4B5-307CDFB7A4DE}"/>
          </ac:grpSpMkLst>
        </pc:grpChg>
        <pc:graphicFrameChg chg="add del">
          <ac:chgData name="Pakhale, Kalyani V." userId="cec65424-fa15-4c7a-aafa-27d401f87550" providerId="ADAL" clId="{DDB3776D-1AB8-4D78-8D18-491146CDEB8B}" dt="2021-11-10T14:39:17.915" v="793" actId="26606"/>
          <ac:graphicFrameMkLst>
            <pc:docMk/>
            <pc:sldMk cId="1001882514" sldId="318"/>
            <ac:graphicFrameMk id="5" creationId="{31DE2A5B-045E-45CB-AC23-93FCDB64D8FB}"/>
          </ac:graphicFrameMkLst>
        </pc:graphicFrameChg>
        <pc:graphicFrameChg chg="add del">
          <ac:chgData name="Pakhale, Kalyani V." userId="cec65424-fa15-4c7a-aafa-27d401f87550" providerId="ADAL" clId="{DDB3776D-1AB8-4D78-8D18-491146CDEB8B}" dt="2021-11-10T14:39:21.889" v="795" actId="26606"/>
          <ac:graphicFrameMkLst>
            <pc:docMk/>
            <pc:sldMk cId="1001882514" sldId="318"/>
            <ac:graphicFrameMk id="18" creationId="{18F76251-1908-41A6-8E66-A564E4D1A19D}"/>
          </ac:graphicFrameMkLst>
        </pc:graphicFrameChg>
        <pc:graphicFrameChg chg="add">
          <ac:chgData name="Pakhale, Kalyani V." userId="cec65424-fa15-4c7a-aafa-27d401f87550" providerId="ADAL" clId="{DDB3776D-1AB8-4D78-8D18-491146CDEB8B}" dt="2021-11-10T14:39:22.066" v="796" actId="26606"/>
          <ac:graphicFrameMkLst>
            <pc:docMk/>
            <pc:sldMk cId="1001882514" sldId="318"/>
            <ac:graphicFrameMk id="29" creationId="{0D38282F-1DDA-48B0-B3D8-8C1A827CC62F}"/>
          </ac:graphicFrameMkLst>
        </pc:graphicFrameChg>
      </pc:sldChg>
      <pc:sldChg chg="addSp delSp modSp add mod setBg">
        <pc:chgData name="Pakhale, Kalyani V." userId="cec65424-fa15-4c7a-aafa-27d401f87550" providerId="ADAL" clId="{DDB3776D-1AB8-4D78-8D18-491146CDEB8B}" dt="2021-11-10T14:40:51.139" v="815" actId="26606"/>
        <pc:sldMkLst>
          <pc:docMk/>
          <pc:sldMk cId="1520408660" sldId="319"/>
        </pc:sldMkLst>
        <pc:spChg chg="add del mod">
          <ac:chgData name="Pakhale, Kalyani V." userId="cec65424-fa15-4c7a-aafa-27d401f87550" providerId="ADAL" clId="{DDB3776D-1AB8-4D78-8D18-491146CDEB8B}" dt="2021-11-10T14:40:51.139" v="815" actId="26606"/>
          <ac:spMkLst>
            <pc:docMk/>
            <pc:sldMk cId="1520408660" sldId="319"/>
            <ac:spMk id="2" creationId="{49771D1E-D5B5-48C0-AD02-BE422F1CC31D}"/>
          </ac:spMkLst>
        </pc:spChg>
        <pc:spChg chg="add del mod">
          <ac:chgData name="Pakhale, Kalyani V." userId="cec65424-fa15-4c7a-aafa-27d401f87550" providerId="ADAL" clId="{DDB3776D-1AB8-4D78-8D18-491146CDEB8B}" dt="2021-11-10T14:40:51.139" v="815" actId="26606"/>
          <ac:spMkLst>
            <pc:docMk/>
            <pc:sldMk cId="1520408660" sldId="319"/>
            <ac:spMk id="3" creationId="{CA4F40EB-BEB6-4FF5-B82F-6987287BAA93}"/>
          </ac:spMkLst>
        </pc:spChg>
        <pc:spChg chg="add del mod">
          <ac:chgData name="Pakhale, Kalyani V." userId="cec65424-fa15-4c7a-aafa-27d401f87550" providerId="ADAL" clId="{DDB3776D-1AB8-4D78-8D18-491146CDEB8B}" dt="2021-11-10T14:39:50.427" v="799"/>
          <ac:spMkLst>
            <pc:docMk/>
            <pc:sldMk cId="1520408660" sldId="319"/>
            <ac:spMk id="4" creationId="{EECBBD54-DFEC-4B59-A079-46C06B07E616}"/>
          </ac:spMkLst>
        </pc:spChg>
        <pc:spChg chg="add del mod">
          <ac:chgData name="Pakhale, Kalyani V." userId="cec65424-fa15-4c7a-aafa-27d401f87550" providerId="ADAL" clId="{DDB3776D-1AB8-4D78-8D18-491146CDEB8B}" dt="2021-11-10T14:39:53.969" v="802"/>
          <ac:spMkLst>
            <pc:docMk/>
            <pc:sldMk cId="1520408660" sldId="319"/>
            <ac:spMk id="5" creationId="{A48014FD-4E0C-4FBF-8C0A-272ADBDC8507}"/>
          </ac:spMkLst>
        </pc:spChg>
        <pc:spChg chg="add del">
          <ac:chgData name="Pakhale, Kalyani V." userId="cec65424-fa15-4c7a-aafa-27d401f87550" providerId="ADAL" clId="{DDB3776D-1AB8-4D78-8D18-491146CDEB8B}" dt="2021-11-10T14:40:51.111" v="814" actId="26606"/>
          <ac:spMkLst>
            <pc:docMk/>
            <pc:sldMk cId="1520408660" sldId="319"/>
            <ac:spMk id="8" creationId="{827B839B-9ADE-406B-8590-F1CAEDED45A1}"/>
          </ac:spMkLst>
        </pc:spChg>
        <pc:spChg chg="add del">
          <ac:chgData name="Pakhale, Kalyani V." userId="cec65424-fa15-4c7a-aafa-27d401f87550" providerId="ADAL" clId="{DDB3776D-1AB8-4D78-8D18-491146CDEB8B}" dt="2021-11-10T14:40:51.111" v="814" actId="26606"/>
          <ac:spMkLst>
            <pc:docMk/>
            <pc:sldMk cId="1520408660" sldId="319"/>
            <ac:spMk id="10" creationId="{CFE45BF0-46DB-408C-B5F7-7B11716805D4}"/>
          </ac:spMkLst>
        </pc:spChg>
        <pc:spChg chg="add del">
          <ac:chgData name="Pakhale, Kalyani V." userId="cec65424-fa15-4c7a-aafa-27d401f87550" providerId="ADAL" clId="{DDB3776D-1AB8-4D78-8D18-491146CDEB8B}" dt="2021-11-10T14:40:51.111" v="814" actId="26606"/>
          <ac:spMkLst>
            <pc:docMk/>
            <pc:sldMk cId="1520408660" sldId="319"/>
            <ac:spMk id="12" creationId="{2AEBC8F2-97B1-41B4-93F1-2D289E197FBA}"/>
          </ac:spMkLst>
        </pc:spChg>
        <pc:spChg chg="add del">
          <ac:chgData name="Pakhale, Kalyani V." userId="cec65424-fa15-4c7a-aafa-27d401f87550" providerId="ADAL" clId="{DDB3776D-1AB8-4D78-8D18-491146CDEB8B}" dt="2021-11-10T14:40:51.111" v="814" actId="26606"/>
          <ac:spMkLst>
            <pc:docMk/>
            <pc:sldMk cId="1520408660" sldId="319"/>
            <ac:spMk id="14" creationId="{472E3A19-F5D5-48FC-BB9C-48C2F68F598B}"/>
          </ac:spMkLst>
        </pc:spChg>
        <pc:spChg chg="add del">
          <ac:chgData name="Pakhale, Kalyani V." userId="cec65424-fa15-4c7a-aafa-27d401f87550" providerId="ADAL" clId="{DDB3776D-1AB8-4D78-8D18-491146CDEB8B}" dt="2021-11-10T14:40:51.111" v="814" actId="26606"/>
          <ac:spMkLst>
            <pc:docMk/>
            <pc:sldMk cId="1520408660" sldId="319"/>
            <ac:spMk id="16" creationId="{7A62E32F-BB65-43A8-8EB5-92346890E549}"/>
          </ac:spMkLst>
        </pc:spChg>
        <pc:spChg chg="add del">
          <ac:chgData name="Pakhale, Kalyani V." userId="cec65424-fa15-4c7a-aafa-27d401f87550" providerId="ADAL" clId="{DDB3776D-1AB8-4D78-8D18-491146CDEB8B}" dt="2021-11-10T14:40:51.111" v="814" actId="26606"/>
          <ac:spMkLst>
            <pc:docMk/>
            <pc:sldMk cId="1520408660" sldId="319"/>
            <ac:spMk id="18" creationId="{14E91B64-9FCC-451E-AFB4-A827D6329367}"/>
          </ac:spMkLst>
        </pc:spChg>
        <pc:spChg chg="add">
          <ac:chgData name="Pakhale, Kalyani V." userId="cec65424-fa15-4c7a-aafa-27d401f87550" providerId="ADAL" clId="{DDB3776D-1AB8-4D78-8D18-491146CDEB8B}" dt="2021-11-10T14:40:51.139" v="815" actId="26606"/>
          <ac:spMkLst>
            <pc:docMk/>
            <pc:sldMk cId="1520408660" sldId="319"/>
            <ac:spMk id="20" creationId="{2B566528-1B12-4246-9431-5C2D7D081168}"/>
          </ac:spMkLst>
        </pc:spChg>
        <pc:spChg chg="add">
          <ac:chgData name="Pakhale, Kalyani V." userId="cec65424-fa15-4c7a-aafa-27d401f87550" providerId="ADAL" clId="{DDB3776D-1AB8-4D78-8D18-491146CDEB8B}" dt="2021-11-10T14:40:51.139" v="815" actId="26606"/>
          <ac:spMkLst>
            <pc:docMk/>
            <pc:sldMk cId="1520408660" sldId="319"/>
            <ac:spMk id="21" creationId="{2E80C965-DB6D-4F81-9E9E-B027384D0BD6}"/>
          </ac:spMkLst>
        </pc:spChg>
        <pc:spChg chg="add">
          <ac:chgData name="Pakhale, Kalyani V." userId="cec65424-fa15-4c7a-aafa-27d401f87550" providerId="ADAL" clId="{DDB3776D-1AB8-4D78-8D18-491146CDEB8B}" dt="2021-11-10T14:40:51.139" v="815" actId="26606"/>
          <ac:spMkLst>
            <pc:docMk/>
            <pc:sldMk cId="1520408660" sldId="319"/>
            <ac:spMk id="22" creationId="{A580F890-B085-4E95-96AA-55AEBEC5CE6E}"/>
          </ac:spMkLst>
        </pc:spChg>
        <pc:spChg chg="add">
          <ac:chgData name="Pakhale, Kalyani V." userId="cec65424-fa15-4c7a-aafa-27d401f87550" providerId="ADAL" clId="{DDB3776D-1AB8-4D78-8D18-491146CDEB8B}" dt="2021-11-10T14:40:51.139" v="815" actId="26606"/>
          <ac:spMkLst>
            <pc:docMk/>
            <pc:sldMk cId="1520408660" sldId="319"/>
            <ac:spMk id="23" creationId="{D3F51FEB-38FB-4F6C-9F7B-2F2AFAB65463}"/>
          </ac:spMkLst>
        </pc:spChg>
        <pc:spChg chg="add">
          <ac:chgData name="Pakhale, Kalyani V." userId="cec65424-fa15-4c7a-aafa-27d401f87550" providerId="ADAL" clId="{DDB3776D-1AB8-4D78-8D18-491146CDEB8B}" dt="2021-11-10T14:40:51.139" v="815" actId="26606"/>
          <ac:spMkLst>
            <pc:docMk/>
            <pc:sldMk cId="1520408660" sldId="319"/>
            <ac:spMk id="24" creationId="{1E547BA6-BAE0-43BB-A7CA-60F69CE252F0}"/>
          </ac:spMkLst>
        </pc:spChg>
      </pc:sldChg>
      <pc:sldChg chg="modSp add mod">
        <pc:chgData name="Pakhale, Kalyani V." userId="cec65424-fa15-4c7a-aafa-27d401f87550" providerId="ADAL" clId="{DDB3776D-1AB8-4D78-8D18-491146CDEB8B}" dt="2021-11-10T14:43:23.995" v="820" actId="114"/>
        <pc:sldMkLst>
          <pc:docMk/>
          <pc:sldMk cId="1924896758" sldId="320"/>
        </pc:sldMkLst>
        <pc:spChg chg="mod">
          <ac:chgData name="Pakhale, Kalyani V." userId="cec65424-fa15-4c7a-aafa-27d401f87550" providerId="ADAL" clId="{DDB3776D-1AB8-4D78-8D18-491146CDEB8B}" dt="2021-11-10T14:41:20.356" v="816"/>
          <ac:spMkLst>
            <pc:docMk/>
            <pc:sldMk cId="1924896758" sldId="320"/>
            <ac:spMk id="2" creationId="{49771D1E-D5B5-48C0-AD02-BE422F1CC31D}"/>
          </ac:spMkLst>
        </pc:spChg>
        <pc:spChg chg="mod">
          <ac:chgData name="Pakhale, Kalyani V." userId="cec65424-fa15-4c7a-aafa-27d401f87550" providerId="ADAL" clId="{DDB3776D-1AB8-4D78-8D18-491146CDEB8B}" dt="2021-11-10T14:43:23.995" v="820" actId="114"/>
          <ac:spMkLst>
            <pc:docMk/>
            <pc:sldMk cId="1924896758" sldId="320"/>
            <ac:spMk id="3" creationId="{CA4F40EB-BEB6-4FF5-B82F-6987287BAA93}"/>
          </ac:spMkLst>
        </pc:spChg>
      </pc:sldChg>
      <pc:sldChg chg="addSp delSp modSp add mod setBg">
        <pc:chgData name="Pakhale, Kalyani V." userId="cec65424-fa15-4c7a-aafa-27d401f87550" providerId="ADAL" clId="{DDB3776D-1AB8-4D78-8D18-491146CDEB8B}" dt="2021-11-10T16:40:06.250" v="827" actId="26606"/>
        <pc:sldMkLst>
          <pc:docMk/>
          <pc:sldMk cId="1497920902" sldId="321"/>
        </pc:sldMkLst>
        <pc:spChg chg="mod">
          <ac:chgData name="Pakhale, Kalyani V." userId="cec65424-fa15-4c7a-aafa-27d401f87550" providerId="ADAL" clId="{DDB3776D-1AB8-4D78-8D18-491146CDEB8B}" dt="2021-11-10T16:40:06.250" v="827" actId="26606"/>
          <ac:spMkLst>
            <pc:docMk/>
            <pc:sldMk cId="1497920902" sldId="321"/>
            <ac:spMk id="2" creationId="{49771D1E-D5B5-48C0-AD02-BE422F1CC31D}"/>
          </ac:spMkLst>
        </pc:spChg>
        <pc:spChg chg="mod">
          <ac:chgData name="Pakhale, Kalyani V." userId="cec65424-fa15-4c7a-aafa-27d401f87550" providerId="ADAL" clId="{DDB3776D-1AB8-4D78-8D18-491146CDEB8B}" dt="2021-11-10T16:40:06.250" v="827" actId="26606"/>
          <ac:spMkLst>
            <pc:docMk/>
            <pc:sldMk cId="1497920902" sldId="321"/>
            <ac:spMk id="3" creationId="{CA4F40EB-BEB6-4FF5-B82F-6987287BAA93}"/>
          </ac:spMkLst>
        </pc:spChg>
        <pc:spChg chg="add del">
          <ac:chgData name="Pakhale, Kalyani V." userId="cec65424-fa15-4c7a-aafa-27d401f87550" providerId="ADAL" clId="{DDB3776D-1AB8-4D78-8D18-491146CDEB8B}" dt="2021-11-10T16:40:05.137" v="826" actId="26606"/>
          <ac:spMkLst>
            <pc:docMk/>
            <pc:sldMk cId="1497920902" sldId="321"/>
            <ac:spMk id="8" creationId="{7CB4857B-ED7C-444D-9F04-2F885114A1C2}"/>
          </ac:spMkLst>
        </pc:spChg>
        <pc:spChg chg="add del">
          <ac:chgData name="Pakhale, Kalyani V." userId="cec65424-fa15-4c7a-aafa-27d401f87550" providerId="ADAL" clId="{DDB3776D-1AB8-4D78-8D18-491146CDEB8B}" dt="2021-11-10T16:40:05.137" v="826" actId="26606"/>
          <ac:spMkLst>
            <pc:docMk/>
            <pc:sldMk cId="1497920902" sldId="321"/>
            <ac:spMk id="10" creationId="{D18046FB-44EA-4FD8-A585-EA09A319B2D0}"/>
          </ac:spMkLst>
        </pc:spChg>
        <pc:spChg chg="add del">
          <ac:chgData name="Pakhale, Kalyani V." userId="cec65424-fa15-4c7a-aafa-27d401f87550" providerId="ADAL" clId="{DDB3776D-1AB8-4D78-8D18-491146CDEB8B}" dt="2021-11-10T16:40:05.137" v="826" actId="26606"/>
          <ac:spMkLst>
            <pc:docMk/>
            <pc:sldMk cId="1497920902" sldId="321"/>
            <ac:spMk id="12" creationId="{479F5F2B-8B58-4140-AE6A-51F6C67B18D9}"/>
          </ac:spMkLst>
        </pc:spChg>
        <pc:spChg chg="add">
          <ac:chgData name="Pakhale, Kalyani V." userId="cec65424-fa15-4c7a-aafa-27d401f87550" providerId="ADAL" clId="{DDB3776D-1AB8-4D78-8D18-491146CDEB8B}" dt="2021-11-10T16:40:06.250" v="827" actId="26606"/>
          <ac:spMkLst>
            <pc:docMk/>
            <pc:sldMk cId="1497920902" sldId="321"/>
            <ac:spMk id="14" creationId="{BD92035A-AA2F-4CD8-A556-1CE8BDEC75BD}"/>
          </ac:spMkLst>
        </pc:spChg>
        <pc:spChg chg="add">
          <ac:chgData name="Pakhale, Kalyani V." userId="cec65424-fa15-4c7a-aafa-27d401f87550" providerId="ADAL" clId="{DDB3776D-1AB8-4D78-8D18-491146CDEB8B}" dt="2021-11-10T16:40:06.250" v="827" actId="26606"/>
          <ac:spMkLst>
            <pc:docMk/>
            <pc:sldMk cId="1497920902" sldId="321"/>
            <ac:spMk id="15" creationId="{5C8908E2-EE49-44D2-9428-A28D2312A8D5}"/>
          </ac:spMkLst>
        </pc:spChg>
        <pc:spChg chg="add">
          <ac:chgData name="Pakhale, Kalyani V." userId="cec65424-fa15-4c7a-aafa-27d401f87550" providerId="ADAL" clId="{DDB3776D-1AB8-4D78-8D18-491146CDEB8B}" dt="2021-11-10T16:40:06.250" v="827" actId="26606"/>
          <ac:spMkLst>
            <pc:docMk/>
            <pc:sldMk cId="1497920902" sldId="321"/>
            <ac:spMk id="16" creationId="{ED888B23-07FA-482A-96DF-47E31AF1A603}"/>
          </ac:spMkLst>
        </pc:spChg>
        <pc:grpChg chg="add">
          <ac:chgData name="Pakhale, Kalyani V." userId="cec65424-fa15-4c7a-aafa-27d401f87550" providerId="ADAL" clId="{DDB3776D-1AB8-4D78-8D18-491146CDEB8B}" dt="2021-11-10T16:40:06.250" v="827" actId="26606"/>
          <ac:grpSpMkLst>
            <pc:docMk/>
            <pc:sldMk cId="1497920902" sldId="321"/>
            <ac:grpSpMk id="17" creationId="{5D1A9D8B-3117-4D9D-BDA4-DD81895098B0}"/>
          </ac:grpSpMkLst>
        </pc:grpChg>
      </pc:sldChg>
      <pc:sldChg chg="add">
        <pc:chgData name="Pakhale, Kalyani V." userId="cec65424-fa15-4c7a-aafa-27d401f87550" providerId="ADAL" clId="{DDB3776D-1AB8-4D78-8D18-491146CDEB8B}" dt="2021-11-09T13:31:09.741" v="668"/>
        <pc:sldMkLst>
          <pc:docMk/>
          <pc:sldMk cId="1403609842" sldId="322"/>
        </pc:sldMkLst>
      </pc:sldChg>
      <pc:sldChg chg="add">
        <pc:chgData name="Pakhale, Kalyani V." userId="cec65424-fa15-4c7a-aafa-27d401f87550" providerId="ADAL" clId="{DDB3776D-1AB8-4D78-8D18-491146CDEB8B}" dt="2021-11-09T13:31:10.137" v="669"/>
        <pc:sldMkLst>
          <pc:docMk/>
          <pc:sldMk cId="1030649633" sldId="323"/>
        </pc:sldMkLst>
      </pc:sldChg>
      <pc:sldChg chg="add">
        <pc:chgData name="Pakhale, Kalyani V." userId="cec65424-fa15-4c7a-aafa-27d401f87550" providerId="ADAL" clId="{DDB3776D-1AB8-4D78-8D18-491146CDEB8B}" dt="2021-11-09T13:31:10.143" v="670"/>
        <pc:sldMkLst>
          <pc:docMk/>
          <pc:sldMk cId="1039732388" sldId="324"/>
        </pc:sldMkLst>
      </pc:sldChg>
      <pc:sldChg chg="add">
        <pc:chgData name="Pakhale, Kalyani V." userId="cec65424-fa15-4c7a-aafa-27d401f87550" providerId="ADAL" clId="{DDB3776D-1AB8-4D78-8D18-491146CDEB8B}" dt="2021-11-09T13:31:10.189" v="671"/>
        <pc:sldMkLst>
          <pc:docMk/>
          <pc:sldMk cId="315667913" sldId="325"/>
        </pc:sldMkLst>
      </pc:sldChg>
      <pc:sldChg chg="add">
        <pc:chgData name="Pakhale, Kalyani V." userId="cec65424-fa15-4c7a-aafa-27d401f87550" providerId="ADAL" clId="{DDB3776D-1AB8-4D78-8D18-491146CDEB8B}" dt="2021-11-09T13:31:10.205" v="672"/>
        <pc:sldMkLst>
          <pc:docMk/>
          <pc:sldMk cId="3076229163" sldId="326"/>
        </pc:sldMkLst>
      </pc:sldChg>
      <pc:sldChg chg="add">
        <pc:chgData name="Pakhale, Kalyani V." userId="cec65424-fa15-4c7a-aafa-27d401f87550" providerId="ADAL" clId="{DDB3776D-1AB8-4D78-8D18-491146CDEB8B}" dt="2021-11-09T13:31:10.243" v="673"/>
        <pc:sldMkLst>
          <pc:docMk/>
          <pc:sldMk cId="1137538475" sldId="327"/>
        </pc:sldMkLst>
      </pc:sldChg>
      <pc:sldChg chg="add">
        <pc:chgData name="Pakhale, Kalyani V." userId="cec65424-fa15-4c7a-aafa-27d401f87550" providerId="ADAL" clId="{DDB3776D-1AB8-4D78-8D18-491146CDEB8B}" dt="2021-11-09T13:31:10.267" v="674"/>
        <pc:sldMkLst>
          <pc:docMk/>
          <pc:sldMk cId="2326195504" sldId="328"/>
        </pc:sldMkLst>
      </pc:sldChg>
      <pc:sldChg chg="add">
        <pc:chgData name="Pakhale, Kalyani V." userId="cec65424-fa15-4c7a-aafa-27d401f87550" providerId="ADAL" clId="{DDB3776D-1AB8-4D78-8D18-491146CDEB8B}" dt="2021-11-09T13:31:10.304" v="675"/>
        <pc:sldMkLst>
          <pc:docMk/>
          <pc:sldMk cId="1637600048" sldId="329"/>
        </pc:sldMkLst>
      </pc:sldChg>
      <pc:sldChg chg="add">
        <pc:chgData name="Pakhale, Kalyani V." userId="cec65424-fa15-4c7a-aafa-27d401f87550" providerId="ADAL" clId="{DDB3776D-1AB8-4D78-8D18-491146CDEB8B}" dt="2021-11-09T13:31:10.340" v="676"/>
        <pc:sldMkLst>
          <pc:docMk/>
          <pc:sldMk cId="2960189449" sldId="330"/>
        </pc:sldMkLst>
      </pc:sldChg>
      <pc:sldChg chg="add">
        <pc:chgData name="Pakhale, Kalyani V." userId="cec65424-fa15-4c7a-aafa-27d401f87550" providerId="ADAL" clId="{DDB3776D-1AB8-4D78-8D18-491146CDEB8B}" dt="2021-11-09T13:31:10.344" v="677"/>
        <pc:sldMkLst>
          <pc:docMk/>
          <pc:sldMk cId="608547074" sldId="331"/>
        </pc:sldMkLst>
      </pc:sldChg>
      <pc:sldChg chg="add">
        <pc:chgData name="Pakhale, Kalyani V." userId="cec65424-fa15-4c7a-aafa-27d401f87550" providerId="ADAL" clId="{DDB3776D-1AB8-4D78-8D18-491146CDEB8B}" dt="2021-11-09T13:31:10.383" v="678"/>
        <pc:sldMkLst>
          <pc:docMk/>
          <pc:sldMk cId="905999158" sldId="332"/>
        </pc:sldMkLst>
      </pc:sldChg>
      <pc:sldChg chg="add">
        <pc:chgData name="Pakhale, Kalyani V." userId="cec65424-fa15-4c7a-aafa-27d401f87550" providerId="ADAL" clId="{DDB3776D-1AB8-4D78-8D18-491146CDEB8B}" dt="2021-11-09T13:31:10.426" v="679"/>
        <pc:sldMkLst>
          <pc:docMk/>
          <pc:sldMk cId="3206531733" sldId="333"/>
        </pc:sldMkLst>
      </pc:sldChg>
      <pc:sldChg chg="add">
        <pc:chgData name="Pakhale, Kalyani V." userId="cec65424-fa15-4c7a-aafa-27d401f87550" providerId="ADAL" clId="{DDB3776D-1AB8-4D78-8D18-491146CDEB8B}" dt="2021-11-09T13:31:10.444" v="680"/>
        <pc:sldMkLst>
          <pc:docMk/>
          <pc:sldMk cId="1628954085" sldId="334"/>
        </pc:sldMkLst>
      </pc:sldChg>
      <pc:sldChg chg="add">
        <pc:chgData name="Pakhale, Kalyani V." userId="cec65424-fa15-4c7a-aafa-27d401f87550" providerId="ADAL" clId="{DDB3776D-1AB8-4D78-8D18-491146CDEB8B}" dt="2021-11-09T13:31:10.460" v="681"/>
        <pc:sldMkLst>
          <pc:docMk/>
          <pc:sldMk cId="1206452592" sldId="335"/>
        </pc:sldMkLst>
      </pc:sldChg>
      <pc:sldChg chg="add">
        <pc:chgData name="Pakhale, Kalyani V." userId="cec65424-fa15-4c7a-aafa-27d401f87550" providerId="ADAL" clId="{DDB3776D-1AB8-4D78-8D18-491146CDEB8B}" dt="2021-11-09T13:31:10.519" v="682"/>
        <pc:sldMkLst>
          <pc:docMk/>
          <pc:sldMk cId="2778935268" sldId="336"/>
        </pc:sldMkLst>
      </pc:sldChg>
      <pc:sldChg chg="add">
        <pc:chgData name="Pakhale, Kalyani V." userId="cec65424-fa15-4c7a-aafa-27d401f87550" providerId="ADAL" clId="{DDB3776D-1AB8-4D78-8D18-491146CDEB8B}" dt="2021-11-09T13:31:10.544" v="683"/>
        <pc:sldMkLst>
          <pc:docMk/>
          <pc:sldMk cId="2834998233" sldId="337"/>
        </pc:sldMkLst>
      </pc:sldChg>
      <pc:sldChg chg="add">
        <pc:chgData name="Pakhale, Kalyani V." userId="cec65424-fa15-4c7a-aafa-27d401f87550" providerId="ADAL" clId="{DDB3776D-1AB8-4D78-8D18-491146CDEB8B}" dt="2021-11-09T13:31:10.573" v="684"/>
        <pc:sldMkLst>
          <pc:docMk/>
          <pc:sldMk cId="1906068975" sldId="338"/>
        </pc:sldMkLst>
      </pc:sldChg>
      <pc:sldChg chg="add">
        <pc:chgData name="Pakhale, Kalyani V." userId="cec65424-fa15-4c7a-aafa-27d401f87550" providerId="ADAL" clId="{DDB3776D-1AB8-4D78-8D18-491146CDEB8B}" dt="2021-11-09T13:31:10.590" v="685"/>
        <pc:sldMkLst>
          <pc:docMk/>
          <pc:sldMk cId="4018718229" sldId="339"/>
        </pc:sldMkLst>
      </pc:sldChg>
      <pc:sldChg chg="add">
        <pc:chgData name="Pakhale, Kalyani V." userId="cec65424-fa15-4c7a-aafa-27d401f87550" providerId="ADAL" clId="{DDB3776D-1AB8-4D78-8D18-491146CDEB8B}" dt="2021-11-09T13:31:10.621" v="686"/>
        <pc:sldMkLst>
          <pc:docMk/>
          <pc:sldMk cId="3264869910" sldId="340"/>
        </pc:sldMkLst>
      </pc:sldChg>
      <pc:sldChg chg="add">
        <pc:chgData name="Pakhale, Kalyani V." userId="cec65424-fa15-4c7a-aafa-27d401f87550" providerId="ADAL" clId="{DDB3776D-1AB8-4D78-8D18-491146CDEB8B}" dt="2021-11-09T13:31:10.656" v="687"/>
        <pc:sldMkLst>
          <pc:docMk/>
          <pc:sldMk cId="2798660806" sldId="341"/>
        </pc:sldMkLst>
      </pc:sldChg>
      <pc:sldChg chg="add">
        <pc:chgData name="Pakhale, Kalyani V." userId="cec65424-fa15-4c7a-aafa-27d401f87550" providerId="ADAL" clId="{DDB3776D-1AB8-4D78-8D18-491146CDEB8B}" dt="2021-11-09T13:31:10.678" v="688"/>
        <pc:sldMkLst>
          <pc:docMk/>
          <pc:sldMk cId="217413618" sldId="342"/>
        </pc:sldMkLst>
      </pc:sldChg>
      <pc:sldChg chg="add">
        <pc:chgData name="Pakhale, Kalyani V." userId="cec65424-fa15-4c7a-aafa-27d401f87550" providerId="ADAL" clId="{DDB3776D-1AB8-4D78-8D18-491146CDEB8B}" dt="2021-11-09T13:31:10.709" v="689"/>
        <pc:sldMkLst>
          <pc:docMk/>
          <pc:sldMk cId="3687941742" sldId="343"/>
        </pc:sldMkLst>
      </pc:sldChg>
      <pc:sldChg chg="add">
        <pc:chgData name="Pakhale, Kalyani V." userId="cec65424-fa15-4c7a-aafa-27d401f87550" providerId="ADAL" clId="{DDB3776D-1AB8-4D78-8D18-491146CDEB8B}" dt="2021-11-09T13:31:10.736" v="690"/>
        <pc:sldMkLst>
          <pc:docMk/>
          <pc:sldMk cId="2442273402" sldId="344"/>
        </pc:sldMkLst>
      </pc:sldChg>
      <pc:sldChg chg="add">
        <pc:chgData name="Pakhale, Kalyani V." userId="cec65424-fa15-4c7a-aafa-27d401f87550" providerId="ADAL" clId="{DDB3776D-1AB8-4D78-8D18-491146CDEB8B}" dt="2021-11-09T13:31:10.775" v="691"/>
        <pc:sldMkLst>
          <pc:docMk/>
          <pc:sldMk cId="3697205452" sldId="345"/>
        </pc:sldMkLst>
      </pc:sldChg>
      <pc:sldChg chg="add">
        <pc:chgData name="Pakhale, Kalyani V." userId="cec65424-fa15-4c7a-aafa-27d401f87550" providerId="ADAL" clId="{DDB3776D-1AB8-4D78-8D18-491146CDEB8B}" dt="2021-11-09T13:31:10.807" v="692"/>
        <pc:sldMkLst>
          <pc:docMk/>
          <pc:sldMk cId="4291176503" sldId="346"/>
        </pc:sldMkLst>
      </pc:sldChg>
      <pc:sldChg chg="add">
        <pc:chgData name="Pakhale, Kalyani V." userId="cec65424-fa15-4c7a-aafa-27d401f87550" providerId="ADAL" clId="{DDB3776D-1AB8-4D78-8D18-491146CDEB8B}" dt="2021-11-09T13:31:10.844" v="693"/>
        <pc:sldMkLst>
          <pc:docMk/>
          <pc:sldMk cId="3289612170" sldId="347"/>
        </pc:sldMkLst>
      </pc:sldChg>
      <pc:sldChg chg="add">
        <pc:chgData name="Pakhale, Kalyani V." userId="cec65424-fa15-4c7a-aafa-27d401f87550" providerId="ADAL" clId="{DDB3776D-1AB8-4D78-8D18-491146CDEB8B}" dt="2021-11-09T13:31:10.868" v="694"/>
        <pc:sldMkLst>
          <pc:docMk/>
          <pc:sldMk cId="2775007231" sldId="348"/>
        </pc:sldMkLst>
      </pc:sldChg>
      <pc:sldChg chg="add">
        <pc:chgData name="Pakhale, Kalyani V." userId="cec65424-fa15-4c7a-aafa-27d401f87550" providerId="ADAL" clId="{DDB3776D-1AB8-4D78-8D18-491146CDEB8B}" dt="2021-11-09T13:31:10.884" v="695"/>
        <pc:sldMkLst>
          <pc:docMk/>
          <pc:sldMk cId="66265574" sldId="349"/>
        </pc:sldMkLst>
      </pc:sldChg>
      <pc:sldChg chg="add">
        <pc:chgData name="Pakhale, Kalyani V." userId="cec65424-fa15-4c7a-aafa-27d401f87550" providerId="ADAL" clId="{DDB3776D-1AB8-4D78-8D18-491146CDEB8B}" dt="2021-11-09T13:31:10.925" v="696"/>
        <pc:sldMkLst>
          <pc:docMk/>
          <pc:sldMk cId="497051023" sldId="350"/>
        </pc:sldMkLst>
      </pc:sldChg>
      <pc:sldChg chg="add">
        <pc:chgData name="Pakhale, Kalyani V." userId="cec65424-fa15-4c7a-aafa-27d401f87550" providerId="ADAL" clId="{DDB3776D-1AB8-4D78-8D18-491146CDEB8B}" dt="2021-11-09T13:31:10.944" v="697"/>
        <pc:sldMkLst>
          <pc:docMk/>
          <pc:sldMk cId="333847399" sldId="351"/>
        </pc:sldMkLst>
      </pc:sldChg>
      <pc:sldChg chg="add">
        <pc:chgData name="Pakhale, Kalyani V." userId="cec65424-fa15-4c7a-aafa-27d401f87550" providerId="ADAL" clId="{DDB3776D-1AB8-4D78-8D18-491146CDEB8B}" dt="2021-11-09T13:31:10.982" v="698"/>
        <pc:sldMkLst>
          <pc:docMk/>
          <pc:sldMk cId="1662062658" sldId="352"/>
        </pc:sldMkLst>
      </pc:sldChg>
      <pc:sldChg chg="add">
        <pc:chgData name="Pakhale, Kalyani V." userId="cec65424-fa15-4c7a-aafa-27d401f87550" providerId="ADAL" clId="{DDB3776D-1AB8-4D78-8D18-491146CDEB8B}" dt="2021-11-09T13:31:10.997" v="699"/>
        <pc:sldMkLst>
          <pc:docMk/>
          <pc:sldMk cId="2788403831" sldId="353"/>
        </pc:sldMkLst>
      </pc:sldChg>
      <pc:sldChg chg="add">
        <pc:chgData name="Pakhale, Kalyani V." userId="cec65424-fa15-4c7a-aafa-27d401f87550" providerId="ADAL" clId="{DDB3776D-1AB8-4D78-8D18-491146CDEB8B}" dt="2021-11-09T13:31:11.036" v="700"/>
        <pc:sldMkLst>
          <pc:docMk/>
          <pc:sldMk cId="634705133" sldId="354"/>
        </pc:sldMkLst>
      </pc:sldChg>
      <pc:sldChg chg="add">
        <pc:chgData name="Pakhale, Kalyani V." userId="cec65424-fa15-4c7a-aafa-27d401f87550" providerId="ADAL" clId="{DDB3776D-1AB8-4D78-8D18-491146CDEB8B}" dt="2021-11-09T13:31:11.160" v="701"/>
        <pc:sldMkLst>
          <pc:docMk/>
          <pc:sldMk cId="4162283942" sldId="355"/>
        </pc:sldMkLst>
      </pc:sldChg>
      <pc:sldChg chg="add">
        <pc:chgData name="Pakhale, Kalyani V." userId="cec65424-fa15-4c7a-aafa-27d401f87550" providerId="ADAL" clId="{DDB3776D-1AB8-4D78-8D18-491146CDEB8B}" dt="2021-11-09T13:31:11.176" v="702"/>
        <pc:sldMkLst>
          <pc:docMk/>
          <pc:sldMk cId="377261219" sldId="356"/>
        </pc:sldMkLst>
      </pc:sldChg>
      <pc:sldChg chg="add">
        <pc:chgData name="Pakhale, Kalyani V." userId="cec65424-fa15-4c7a-aafa-27d401f87550" providerId="ADAL" clId="{DDB3776D-1AB8-4D78-8D18-491146CDEB8B}" dt="2021-11-09T13:31:11.207" v="703"/>
        <pc:sldMkLst>
          <pc:docMk/>
          <pc:sldMk cId="4012671089" sldId="357"/>
        </pc:sldMkLst>
      </pc:sldChg>
      <pc:sldChg chg="add">
        <pc:chgData name="Pakhale, Kalyani V." userId="cec65424-fa15-4c7a-aafa-27d401f87550" providerId="ADAL" clId="{DDB3776D-1AB8-4D78-8D18-491146CDEB8B}" dt="2021-11-09T13:31:11.245" v="704"/>
        <pc:sldMkLst>
          <pc:docMk/>
          <pc:sldMk cId="3294156427" sldId="358"/>
        </pc:sldMkLst>
      </pc:sldChg>
      <pc:sldChg chg="add">
        <pc:chgData name="Pakhale, Kalyani V." userId="cec65424-fa15-4c7a-aafa-27d401f87550" providerId="ADAL" clId="{DDB3776D-1AB8-4D78-8D18-491146CDEB8B}" dt="2021-11-09T13:31:11.303" v="705"/>
        <pc:sldMkLst>
          <pc:docMk/>
          <pc:sldMk cId="2036831756" sldId="359"/>
        </pc:sldMkLst>
      </pc:sldChg>
      <pc:sldChg chg="add">
        <pc:chgData name="Pakhale, Kalyani V." userId="cec65424-fa15-4c7a-aafa-27d401f87550" providerId="ADAL" clId="{DDB3776D-1AB8-4D78-8D18-491146CDEB8B}" dt="2021-11-09T13:31:11.318" v="706"/>
        <pc:sldMkLst>
          <pc:docMk/>
          <pc:sldMk cId="874248465" sldId="36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1-10T20:04:03.518" idx="1">
    <p:pos x="2589" y="1890"/>
    <p:text/>
    <p:extLst>
      <p:ext uri="{C676402C-5697-4E1C-873F-D02D1690AC5C}">
        <p15:threadingInfo xmlns:p15="http://schemas.microsoft.com/office/powerpoint/2012/main" timeZoneBias="-330"/>
      </p:ext>
    </p:extLst>
  </p:cm>
</p:cmLst>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782E2-2E74-4ED6-9507-2B5000AA8002}"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546B49B-45A8-4A3A-A5FF-0106914A9F8A}">
      <dgm:prSet/>
      <dgm:spPr/>
      <dgm:t>
        <a:bodyPr/>
        <a:lstStyle/>
        <a:p>
          <a:r>
            <a:rPr lang="en-US" b="1" i="0"/>
            <a:t>Sufficient pass percentage</a:t>
          </a:r>
          <a:r>
            <a:rPr lang="en-US" b="0" i="0"/>
            <a:t> – Depending on the system, testing can be stopped when an agreed-upon test case pass percentage is reached.</a:t>
          </a:r>
          <a:br>
            <a:rPr lang="en-US" b="0" i="0"/>
          </a:br>
          <a:endParaRPr lang="en-US"/>
        </a:p>
      </dgm:t>
    </dgm:pt>
    <dgm:pt modelId="{9860B829-A185-433F-A459-B0F360D4F668}" type="parTrans" cxnId="{FE2BE8A4-ED90-407E-8F61-DBD71E809F6E}">
      <dgm:prSet/>
      <dgm:spPr/>
      <dgm:t>
        <a:bodyPr/>
        <a:lstStyle/>
        <a:p>
          <a:endParaRPr lang="en-US"/>
        </a:p>
      </dgm:t>
    </dgm:pt>
    <dgm:pt modelId="{29577A95-97A4-4E88-A26F-26E36E116DBB}" type="sibTrans" cxnId="{FE2BE8A4-ED90-407E-8F61-DBD71E809F6E}">
      <dgm:prSet/>
      <dgm:spPr/>
      <dgm:t>
        <a:bodyPr/>
        <a:lstStyle/>
        <a:p>
          <a:endParaRPr lang="en-US"/>
        </a:p>
      </dgm:t>
    </dgm:pt>
    <dgm:pt modelId="{0192B992-5255-4BFD-83D0-C15C784AA7C0}">
      <dgm:prSet/>
      <dgm:spPr/>
      <dgm:t>
        <a:bodyPr/>
        <a:lstStyle/>
        <a:p>
          <a:r>
            <a:rPr lang="en-US" b="1" i="0"/>
            <a:t>After a successful test case execution</a:t>
          </a:r>
          <a:r>
            <a:rPr lang="en-US" b="0" i="0"/>
            <a:t> – The testing phase can be stopped when one complete cycle of test cases is executed after the last known bug fix.</a:t>
          </a:r>
          <a:br>
            <a:rPr lang="en-US" b="0" i="0"/>
          </a:br>
          <a:endParaRPr lang="en-US"/>
        </a:p>
      </dgm:t>
    </dgm:pt>
    <dgm:pt modelId="{7E27AD0B-DDD7-43CA-A3EA-514A8B226440}" type="parTrans" cxnId="{7483B47B-F443-47A7-8F0E-D37CD61AC5BE}">
      <dgm:prSet/>
      <dgm:spPr/>
      <dgm:t>
        <a:bodyPr/>
        <a:lstStyle/>
        <a:p>
          <a:endParaRPr lang="en-US"/>
        </a:p>
      </dgm:t>
    </dgm:pt>
    <dgm:pt modelId="{0C184BF0-E896-4649-90DE-40D1D73EB412}" type="sibTrans" cxnId="{7483B47B-F443-47A7-8F0E-D37CD61AC5BE}">
      <dgm:prSet/>
      <dgm:spPr/>
      <dgm:t>
        <a:bodyPr/>
        <a:lstStyle/>
        <a:p>
          <a:endParaRPr lang="en-US"/>
        </a:p>
      </dgm:t>
    </dgm:pt>
    <dgm:pt modelId="{81AD93F2-E7B7-40B8-94A2-BA8A0AB47FC3}">
      <dgm:prSet/>
      <dgm:spPr/>
      <dgm:t>
        <a:bodyPr/>
        <a:lstStyle/>
        <a:p>
          <a:r>
            <a:rPr lang="en-US" b="1" i="0"/>
            <a:t>On meeting deadline</a:t>
          </a:r>
          <a:r>
            <a:rPr lang="en-US" b="0" i="0"/>
            <a:t> – Testing can be stopped after deadlines get met with no high priority issues left in the system.</a:t>
          </a:r>
          <a:br>
            <a:rPr lang="en-US" b="0" i="0"/>
          </a:br>
          <a:endParaRPr lang="en-US"/>
        </a:p>
      </dgm:t>
    </dgm:pt>
    <dgm:pt modelId="{CD1E3611-4627-4148-B89E-6DAFB4E3FEF1}" type="parTrans" cxnId="{E5169D02-D0E1-4773-99AD-C6E88683E36D}">
      <dgm:prSet/>
      <dgm:spPr/>
      <dgm:t>
        <a:bodyPr/>
        <a:lstStyle/>
        <a:p>
          <a:endParaRPr lang="en-US"/>
        </a:p>
      </dgm:t>
    </dgm:pt>
    <dgm:pt modelId="{0767DD69-D268-42B6-A9A3-F3C858E02B99}" type="sibTrans" cxnId="{E5169D02-D0E1-4773-99AD-C6E88683E36D}">
      <dgm:prSet/>
      <dgm:spPr/>
      <dgm:t>
        <a:bodyPr/>
        <a:lstStyle/>
        <a:p>
          <a:endParaRPr lang="en-US"/>
        </a:p>
      </dgm:t>
    </dgm:pt>
    <dgm:pt modelId="{31C6BE26-4901-4C72-B062-B92125D8E0F0}">
      <dgm:prSet/>
      <dgm:spPr/>
      <dgm:t>
        <a:bodyPr/>
        <a:lstStyle/>
        <a:p>
          <a:r>
            <a:rPr lang="en-US" b="1" i="0"/>
            <a:t>Mean Time Between Failure (MTBF)</a:t>
          </a:r>
          <a:r>
            <a:rPr lang="en-US" b="0" i="0"/>
            <a:t>– MTBF is the time interval between two inherent failures. Based on the different stakeholder’s decisions, if the MTBF is quite large, one can stop the testing.</a:t>
          </a:r>
          <a:endParaRPr lang="en-US"/>
        </a:p>
      </dgm:t>
    </dgm:pt>
    <dgm:pt modelId="{0C37841C-DBD5-4C28-A9F9-7F8A6AB26124}" type="parTrans" cxnId="{1C20AA0B-BD37-44B6-8717-DD4876E88763}">
      <dgm:prSet/>
      <dgm:spPr/>
      <dgm:t>
        <a:bodyPr/>
        <a:lstStyle/>
        <a:p>
          <a:endParaRPr lang="en-US"/>
        </a:p>
      </dgm:t>
    </dgm:pt>
    <dgm:pt modelId="{6F0CDD58-6CAF-4F35-B1EA-4B0A8AD2D88F}" type="sibTrans" cxnId="{1C20AA0B-BD37-44B6-8717-DD4876E88763}">
      <dgm:prSet/>
      <dgm:spPr/>
      <dgm:t>
        <a:bodyPr/>
        <a:lstStyle/>
        <a:p>
          <a:endParaRPr lang="en-US"/>
        </a:p>
      </dgm:t>
    </dgm:pt>
    <dgm:pt modelId="{3B24BBAE-8CDC-440B-A220-42B844723DA3}" type="pres">
      <dgm:prSet presAssocID="{E88782E2-2E74-4ED6-9507-2B5000AA8002}" presName="vert0" presStyleCnt="0">
        <dgm:presLayoutVars>
          <dgm:dir/>
          <dgm:animOne val="branch"/>
          <dgm:animLvl val="lvl"/>
        </dgm:presLayoutVars>
      </dgm:prSet>
      <dgm:spPr/>
    </dgm:pt>
    <dgm:pt modelId="{7BD890C8-D281-4F08-B073-741A832A05D4}" type="pres">
      <dgm:prSet presAssocID="{D546B49B-45A8-4A3A-A5FF-0106914A9F8A}" presName="thickLine" presStyleLbl="alignNode1" presStyleIdx="0" presStyleCnt="4"/>
      <dgm:spPr/>
    </dgm:pt>
    <dgm:pt modelId="{F43F37FD-8EC0-4CC5-B95A-5AC0A5D33A2F}" type="pres">
      <dgm:prSet presAssocID="{D546B49B-45A8-4A3A-A5FF-0106914A9F8A}" presName="horz1" presStyleCnt="0"/>
      <dgm:spPr/>
    </dgm:pt>
    <dgm:pt modelId="{97E1C959-93D4-466B-86AD-1C713EF05116}" type="pres">
      <dgm:prSet presAssocID="{D546B49B-45A8-4A3A-A5FF-0106914A9F8A}" presName="tx1" presStyleLbl="revTx" presStyleIdx="0" presStyleCnt="4"/>
      <dgm:spPr/>
    </dgm:pt>
    <dgm:pt modelId="{B3D0F8E4-76B5-463E-8AC6-513649EAFE7A}" type="pres">
      <dgm:prSet presAssocID="{D546B49B-45A8-4A3A-A5FF-0106914A9F8A}" presName="vert1" presStyleCnt="0"/>
      <dgm:spPr/>
    </dgm:pt>
    <dgm:pt modelId="{5F479F35-A7D6-4CB3-AB39-F9ABF6ED05D5}" type="pres">
      <dgm:prSet presAssocID="{0192B992-5255-4BFD-83D0-C15C784AA7C0}" presName="thickLine" presStyleLbl="alignNode1" presStyleIdx="1" presStyleCnt="4"/>
      <dgm:spPr/>
    </dgm:pt>
    <dgm:pt modelId="{D0F031C4-B8DC-4F62-82F0-EE3C4D282BB7}" type="pres">
      <dgm:prSet presAssocID="{0192B992-5255-4BFD-83D0-C15C784AA7C0}" presName="horz1" presStyleCnt="0"/>
      <dgm:spPr/>
    </dgm:pt>
    <dgm:pt modelId="{15F51F8F-813B-48FB-9825-632CE4C5D4CD}" type="pres">
      <dgm:prSet presAssocID="{0192B992-5255-4BFD-83D0-C15C784AA7C0}" presName="tx1" presStyleLbl="revTx" presStyleIdx="1" presStyleCnt="4"/>
      <dgm:spPr/>
    </dgm:pt>
    <dgm:pt modelId="{D29E8D8E-5148-4BDF-873B-D7A56C2FED32}" type="pres">
      <dgm:prSet presAssocID="{0192B992-5255-4BFD-83D0-C15C784AA7C0}" presName="vert1" presStyleCnt="0"/>
      <dgm:spPr/>
    </dgm:pt>
    <dgm:pt modelId="{268018F9-C4D4-448A-A86F-04E53D36B7DB}" type="pres">
      <dgm:prSet presAssocID="{81AD93F2-E7B7-40B8-94A2-BA8A0AB47FC3}" presName="thickLine" presStyleLbl="alignNode1" presStyleIdx="2" presStyleCnt="4"/>
      <dgm:spPr/>
    </dgm:pt>
    <dgm:pt modelId="{093E655E-CF4F-4E30-80B9-29B89057ED14}" type="pres">
      <dgm:prSet presAssocID="{81AD93F2-E7B7-40B8-94A2-BA8A0AB47FC3}" presName="horz1" presStyleCnt="0"/>
      <dgm:spPr/>
    </dgm:pt>
    <dgm:pt modelId="{D7CC2748-008D-4981-BD7D-935B20492F9E}" type="pres">
      <dgm:prSet presAssocID="{81AD93F2-E7B7-40B8-94A2-BA8A0AB47FC3}" presName="tx1" presStyleLbl="revTx" presStyleIdx="2" presStyleCnt="4"/>
      <dgm:spPr/>
    </dgm:pt>
    <dgm:pt modelId="{6724CF66-C994-4ED0-BE19-59E7E6F74A67}" type="pres">
      <dgm:prSet presAssocID="{81AD93F2-E7B7-40B8-94A2-BA8A0AB47FC3}" presName="vert1" presStyleCnt="0"/>
      <dgm:spPr/>
    </dgm:pt>
    <dgm:pt modelId="{8BBE384D-74B3-4BCA-8E99-66F548FFA22D}" type="pres">
      <dgm:prSet presAssocID="{31C6BE26-4901-4C72-B062-B92125D8E0F0}" presName="thickLine" presStyleLbl="alignNode1" presStyleIdx="3" presStyleCnt="4"/>
      <dgm:spPr/>
    </dgm:pt>
    <dgm:pt modelId="{587F64EE-5562-4FD5-89CF-7762FEDA5062}" type="pres">
      <dgm:prSet presAssocID="{31C6BE26-4901-4C72-B062-B92125D8E0F0}" presName="horz1" presStyleCnt="0"/>
      <dgm:spPr/>
    </dgm:pt>
    <dgm:pt modelId="{18412FF7-0589-4992-98B4-D9CC997C16D9}" type="pres">
      <dgm:prSet presAssocID="{31C6BE26-4901-4C72-B062-B92125D8E0F0}" presName="tx1" presStyleLbl="revTx" presStyleIdx="3" presStyleCnt="4"/>
      <dgm:spPr/>
    </dgm:pt>
    <dgm:pt modelId="{8DB46765-25A0-4B34-AB46-2491EC3761C0}" type="pres">
      <dgm:prSet presAssocID="{31C6BE26-4901-4C72-B062-B92125D8E0F0}" presName="vert1" presStyleCnt="0"/>
      <dgm:spPr/>
    </dgm:pt>
  </dgm:ptLst>
  <dgm:cxnLst>
    <dgm:cxn modelId="{186E0900-DD08-4DDC-9A59-51EF11BD501A}" type="presOf" srcId="{31C6BE26-4901-4C72-B062-B92125D8E0F0}" destId="{18412FF7-0589-4992-98B4-D9CC997C16D9}" srcOrd="0" destOrd="0" presId="urn:microsoft.com/office/officeart/2008/layout/LinedList"/>
    <dgm:cxn modelId="{E5169D02-D0E1-4773-99AD-C6E88683E36D}" srcId="{E88782E2-2E74-4ED6-9507-2B5000AA8002}" destId="{81AD93F2-E7B7-40B8-94A2-BA8A0AB47FC3}" srcOrd="2" destOrd="0" parTransId="{CD1E3611-4627-4148-B89E-6DAFB4E3FEF1}" sibTransId="{0767DD69-D268-42B6-A9A3-F3C858E02B99}"/>
    <dgm:cxn modelId="{1C20AA0B-BD37-44B6-8717-DD4876E88763}" srcId="{E88782E2-2E74-4ED6-9507-2B5000AA8002}" destId="{31C6BE26-4901-4C72-B062-B92125D8E0F0}" srcOrd="3" destOrd="0" parTransId="{0C37841C-DBD5-4C28-A9F9-7F8A6AB26124}" sibTransId="{6F0CDD58-6CAF-4F35-B1EA-4B0A8AD2D88F}"/>
    <dgm:cxn modelId="{8002BF23-6E7A-4A52-9301-0A569E751DED}" type="presOf" srcId="{0192B992-5255-4BFD-83D0-C15C784AA7C0}" destId="{15F51F8F-813B-48FB-9825-632CE4C5D4CD}" srcOrd="0" destOrd="0" presId="urn:microsoft.com/office/officeart/2008/layout/LinedList"/>
    <dgm:cxn modelId="{16F27228-8F0C-42DD-ADA8-EA0993BC87D0}" type="presOf" srcId="{D546B49B-45A8-4A3A-A5FF-0106914A9F8A}" destId="{97E1C959-93D4-466B-86AD-1C713EF05116}" srcOrd="0" destOrd="0" presId="urn:microsoft.com/office/officeart/2008/layout/LinedList"/>
    <dgm:cxn modelId="{424FC076-0400-4D15-82BA-25885B2F3AB3}" type="presOf" srcId="{E88782E2-2E74-4ED6-9507-2B5000AA8002}" destId="{3B24BBAE-8CDC-440B-A220-42B844723DA3}" srcOrd="0" destOrd="0" presId="urn:microsoft.com/office/officeart/2008/layout/LinedList"/>
    <dgm:cxn modelId="{7483B47B-F443-47A7-8F0E-D37CD61AC5BE}" srcId="{E88782E2-2E74-4ED6-9507-2B5000AA8002}" destId="{0192B992-5255-4BFD-83D0-C15C784AA7C0}" srcOrd="1" destOrd="0" parTransId="{7E27AD0B-DDD7-43CA-A3EA-514A8B226440}" sibTransId="{0C184BF0-E896-4649-90DE-40D1D73EB412}"/>
    <dgm:cxn modelId="{FE2BE8A4-ED90-407E-8F61-DBD71E809F6E}" srcId="{E88782E2-2E74-4ED6-9507-2B5000AA8002}" destId="{D546B49B-45A8-4A3A-A5FF-0106914A9F8A}" srcOrd="0" destOrd="0" parTransId="{9860B829-A185-433F-A459-B0F360D4F668}" sibTransId="{29577A95-97A4-4E88-A26F-26E36E116DBB}"/>
    <dgm:cxn modelId="{E4F5CAF5-BDDF-4841-9586-3E7A2A37EBE3}" type="presOf" srcId="{81AD93F2-E7B7-40B8-94A2-BA8A0AB47FC3}" destId="{D7CC2748-008D-4981-BD7D-935B20492F9E}" srcOrd="0" destOrd="0" presId="urn:microsoft.com/office/officeart/2008/layout/LinedList"/>
    <dgm:cxn modelId="{9EC69FDC-A082-4F84-9905-FA4B4962BBDF}" type="presParOf" srcId="{3B24BBAE-8CDC-440B-A220-42B844723DA3}" destId="{7BD890C8-D281-4F08-B073-741A832A05D4}" srcOrd="0" destOrd="0" presId="urn:microsoft.com/office/officeart/2008/layout/LinedList"/>
    <dgm:cxn modelId="{AA398AB3-DFAB-4BFC-A6AC-96C407AFC8FF}" type="presParOf" srcId="{3B24BBAE-8CDC-440B-A220-42B844723DA3}" destId="{F43F37FD-8EC0-4CC5-B95A-5AC0A5D33A2F}" srcOrd="1" destOrd="0" presId="urn:microsoft.com/office/officeart/2008/layout/LinedList"/>
    <dgm:cxn modelId="{C443E24F-C960-4DC5-AA58-B91C7EEE5A70}" type="presParOf" srcId="{F43F37FD-8EC0-4CC5-B95A-5AC0A5D33A2F}" destId="{97E1C959-93D4-466B-86AD-1C713EF05116}" srcOrd="0" destOrd="0" presId="urn:microsoft.com/office/officeart/2008/layout/LinedList"/>
    <dgm:cxn modelId="{C454D73B-F0A8-47DF-A835-687305334ED2}" type="presParOf" srcId="{F43F37FD-8EC0-4CC5-B95A-5AC0A5D33A2F}" destId="{B3D0F8E4-76B5-463E-8AC6-513649EAFE7A}" srcOrd="1" destOrd="0" presId="urn:microsoft.com/office/officeart/2008/layout/LinedList"/>
    <dgm:cxn modelId="{C078B170-0DFE-449B-9B92-B9A3B2AED6F7}" type="presParOf" srcId="{3B24BBAE-8CDC-440B-A220-42B844723DA3}" destId="{5F479F35-A7D6-4CB3-AB39-F9ABF6ED05D5}" srcOrd="2" destOrd="0" presId="urn:microsoft.com/office/officeart/2008/layout/LinedList"/>
    <dgm:cxn modelId="{0C135308-7745-4AE6-ADBD-80A9CC047B6C}" type="presParOf" srcId="{3B24BBAE-8CDC-440B-A220-42B844723DA3}" destId="{D0F031C4-B8DC-4F62-82F0-EE3C4D282BB7}" srcOrd="3" destOrd="0" presId="urn:microsoft.com/office/officeart/2008/layout/LinedList"/>
    <dgm:cxn modelId="{402BC72A-C09E-4231-B328-238704AE5A7F}" type="presParOf" srcId="{D0F031C4-B8DC-4F62-82F0-EE3C4D282BB7}" destId="{15F51F8F-813B-48FB-9825-632CE4C5D4CD}" srcOrd="0" destOrd="0" presId="urn:microsoft.com/office/officeart/2008/layout/LinedList"/>
    <dgm:cxn modelId="{0F319E3F-85A8-43E6-9F98-1244AE720C96}" type="presParOf" srcId="{D0F031C4-B8DC-4F62-82F0-EE3C4D282BB7}" destId="{D29E8D8E-5148-4BDF-873B-D7A56C2FED32}" srcOrd="1" destOrd="0" presId="urn:microsoft.com/office/officeart/2008/layout/LinedList"/>
    <dgm:cxn modelId="{BFE8FE47-411F-4BBE-8AF6-B3A7AB3D7E02}" type="presParOf" srcId="{3B24BBAE-8CDC-440B-A220-42B844723DA3}" destId="{268018F9-C4D4-448A-A86F-04E53D36B7DB}" srcOrd="4" destOrd="0" presId="urn:microsoft.com/office/officeart/2008/layout/LinedList"/>
    <dgm:cxn modelId="{69450A76-8E74-4D60-B777-C9A0067D2BBB}" type="presParOf" srcId="{3B24BBAE-8CDC-440B-A220-42B844723DA3}" destId="{093E655E-CF4F-4E30-80B9-29B89057ED14}" srcOrd="5" destOrd="0" presId="urn:microsoft.com/office/officeart/2008/layout/LinedList"/>
    <dgm:cxn modelId="{5567A71A-7109-40B4-A5D6-DA89AF5B363F}" type="presParOf" srcId="{093E655E-CF4F-4E30-80B9-29B89057ED14}" destId="{D7CC2748-008D-4981-BD7D-935B20492F9E}" srcOrd="0" destOrd="0" presId="urn:microsoft.com/office/officeart/2008/layout/LinedList"/>
    <dgm:cxn modelId="{A451A492-3660-475F-9348-6834473C7BE2}" type="presParOf" srcId="{093E655E-CF4F-4E30-80B9-29B89057ED14}" destId="{6724CF66-C994-4ED0-BE19-59E7E6F74A67}" srcOrd="1" destOrd="0" presId="urn:microsoft.com/office/officeart/2008/layout/LinedList"/>
    <dgm:cxn modelId="{AFBA3051-E643-4BAE-B626-8B8CCCC84CAD}" type="presParOf" srcId="{3B24BBAE-8CDC-440B-A220-42B844723DA3}" destId="{8BBE384D-74B3-4BCA-8E99-66F548FFA22D}" srcOrd="6" destOrd="0" presId="urn:microsoft.com/office/officeart/2008/layout/LinedList"/>
    <dgm:cxn modelId="{241CE3D5-2B93-480F-BA17-9F25C1ED38B1}" type="presParOf" srcId="{3B24BBAE-8CDC-440B-A220-42B844723DA3}" destId="{587F64EE-5562-4FD5-89CF-7762FEDA5062}" srcOrd="7" destOrd="0" presId="urn:microsoft.com/office/officeart/2008/layout/LinedList"/>
    <dgm:cxn modelId="{BDE6B291-FD7D-4793-BACE-F8DCFEC688FD}" type="presParOf" srcId="{587F64EE-5562-4FD5-89CF-7762FEDA5062}" destId="{18412FF7-0589-4992-98B4-D9CC997C16D9}" srcOrd="0" destOrd="0" presId="urn:microsoft.com/office/officeart/2008/layout/LinedList"/>
    <dgm:cxn modelId="{FCDA062A-4167-4859-A8E2-2804172972E3}" type="presParOf" srcId="{587F64EE-5562-4FD5-89CF-7762FEDA5062}" destId="{8DB46765-25A0-4B34-AB46-2491EC3761C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0ACCC2-9D24-4484-B737-CC2503C7C35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1E41AF0-C5F0-43B3-ABF0-86C066C876D0}">
      <dgm:prSet custT="1"/>
      <dgm:spPr/>
      <dgm:t>
        <a:bodyPr/>
        <a:lstStyle/>
        <a:p>
          <a:pPr>
            <a:lnSpc>
              <a:spcPct val="100000"/>
            </a:lnSpc>
          </a:pPr>
          <a:r>
            <a:rPr lang="en-US" sz="1800" b="0" i="0"/>
            <a:t>QA is a static process of analyzing the documents and the process involved in building the product.</a:t>
          </a:r>
          <a:br>
            <a:rPr lang="en-US" sz="1800" b="0" i="0"/>
          </a:br>
          <a:endParaRPr lang="en-US" sz="1800"/>
        </a:p>
      </dgm:t>
    </dgm:pt>
    <dgm:pt modelId="{61EA06AA-4E97-46EE-B453-9BEAF21A81E5}" type="parTrans" cxnId="{1C974480-B66B-424A-9CF1-B03C51A55E67}">
      <dgm:prSet/>
      <dgm:spPr/>
      <dgm:t>
        <a:bodyPr/>
        <a:lstStyle/>
        <a:p>
          <a:endParaRPr lang="en-US"/>
        </a:p>
      </dgm:t>
    </dgm:pt>
    <dgm:pt modelId="{0A3E692F-1756-46FD-9115-685AEB0356C4}" type="sibTrans" cxnId="{1C974480-B66B-424A-9CF1-B03C51A55E67}">
      <dgm:prSet/>
      <dgm:spPr/>
      <dgm:t>
        <a:bodyPr/>
        <a:lstStyle/>
        <a:p>
          <a:pPr>
            <a:lnSpc>
              <a:spcPct val="100000"/>
            </a:lnSpc>
          </a:pPr>
          <a:endParaRPr lang="en-US"/>
        </a:p>
      </dgm:t>
    </dgm:pt>
    <dgm:pt modelId="{7CEDF0F7-D5E0-4C9E-9A57-01D3A6DC0136}">
      <dgm:prSet custT="1"/>
      <dgm:spPr/>
      <dgm:t>
        <a:bodyPr/>
        <a:lstStyle/>
        <a:p>
          <a:pPr>
            <a:lnSpc>
              <a:spcPct val="100000"/>
            </a:lnSpc>
          </a:pPr>
          <a:r>
            <a:rPr lang="en-US" sz="1800" b="0" i="0"/>
            <a:t>It doesn’t involve testing the built product.</a:t>
          </a:r>
          <a:br>
            <a:rPr lang="en-US" sz="1800" b="0" i="0"/>
          </a:br>
          <a:endParaRPr lang="en-US" sz="1800"/>
        </a:p>
      </dgm:t>
    </dgm:pt>
    <dgm:pt modelId="{22E75B96-5630-43F0-8F1E-F69FEA448F12}" type="parTrans" cxnId="{68BBF978-74B0-4BF7-8F0A-CAE0D3DF0753}">
      <dgm:prSet/>
      <dgm:spPr/>
      <dgm:t>
        <a:bodyPr/>
        <a:lstStyle/>
        <a:p>
          <a:endParaRPr lang="en-US"/>
        </a:p>
      </dgm:t>
    </dgm:pt>
    <dgm:pt modelId="{49CBE1EA-0130-43B8-940A-1B961F7862F7}" type="sibTrans" cxnId="{68BBF978-74B0-4BF7-8F0A-CAE0D3DF0753}">
      <dgm:prSet/>
      <dgm:spPr/>
      <dgm:t>
        <a:bodyPr/>
        <a:lstStyle/>
        <a:p>
          <a:pPr>
            <a:lnSpc>
              <a:spcPct val="100000"/>
            </a:lnSpc>
          </a:pPr>
          <a:endParaRPr lang="en-US"/>
        </a:p>
      </dgm:t>
    </dgm:pt>
    <dgm:pt modelId="{77E77C50-7880-44AC-B4E6-5D08E69B8184}">
      <dgm:prSet custT="1"/>
      <dgm:spPr/>
      <dgm:t>
        <a:bodyPr/>
        <a:lstStyle/>
        <a:p>
          <a:pPr>
            <a:lnSpc>
              <a:spcPct val="100000"/>
            </a:lnSpc>
          </a:pPr>
          <a:r>
            <a:rPr lang="en-US" sz="1800" b="0" i="0"/>
            <a:t>In testing “Verification” comes under QA.</a:t>
          </a:r>
          <a:br>
            <a:rPr lang="en-US" sz="1800" b="0" i="0"/>
          </a:br>
          <a:endParaRPr lang="en-US" sz="1800"/>
        </a:p>
      </dgm:t>
    </dgm:pt>
    <dgm:pt modelId="{53E1B470-C046-4E84-9E1B-47588AF95533}" type="parTrans" cxnId="{EC7EFFC0-D565-4B49-89D1-820208FD0641}">
      <dgm:prSet/>
      <dgm:spPr/>
      <dgm:t>
        <a:bodyPr/>
        <a:lstStyle/>
        <a:p>
          <a:endParaRPr lang="en-US"/>
        </a:p>
      </dgm:t>
    </dgm:pt>
    <dgm:pt modelId="{28219ADC-F7F5-4F8C-9F1B-CAFA69456C3A}" type="sibTrans" cxnId="{EC7EFFC0-D565-4B49-89D1-820208FD0641}">
      <dgm:prSet/>
      <dgm:spPr/>
      <dgm:t>
        <a:bodyPr/>
        <a:lstStyle/>
        <a:p>
          <a:pPr>
            <a:lnSpc>
              <a:spcPct val="100000"/>
            </a:lnSpc>
          </a:pPr>
          <a:endParaRPr lang="en-US"/>
        </a:p>
      </dgm:t>
    </dgm:pt>
    <dgm:pt modelId="{8E631AC2-DCE4-43D3-9A87-4764C2D5F1D5}">
      <dgm:prSet custT="1"/>
      <dgm:spPr/>
      <dgm:t>
        <a:bodyPr/>
        <a:lstStyle/>
        <a:p>
          <a:pPr>
            <a:lnSpc>
              <a:spcPct val="100000"/>
            </a:lnSpc>
          </a:pPr>
          <a:r>
            <a:rPr lang="en-US" sz="1800" b="0" i="0"/>
            <a:t>It answers the question – “Are we building the product right?”</a:t>
          </a:r>
          <a:br>
            <a:rPr lang="en-US" sz="1800" b="0" i="0"/>
          </a:br>
          <a:endParaRPr lang="en-US" sz="1800" dirty="0"/>
        </a:p>
      </dgm:t>
    </dgm:pt>
    <dgm:pt modelId="{974AD902-D2FA-407A-8C2B-E1E3E7EF3027}" type="parTrans" cxnId="{BA2554C2-8A0A-4502-8407-9E1E95D6E2BE}">
      <dgm:prSet/>
      <dgm:spPr/>
      <dgm:t>
        <a:bodyPr/>
        <a:lstStyle/>
        <a:p>
          <a:endParaRPr lang="en-US"/>
        </a:p>
      </dgm:t>
    </dgm:pt>
    <dgm:pt modelId="{31B6B3E4-AA57-47EB-B9ED-3FD3E34EBB44}" type="sibTrans" cxnId="{BA2554C2-8A0A-4502-8407-9E1E95D6E2BE}">
      <dgm:prSet/>
      <dgm:spPr/>
      <dgm:t>
        <a:bodyPr/>
        <a:lstStyle/>
        <a:p>
          <a:pPr>
            <a:lnSpc>
              <a:spcPct val="100000"/>
            </a:lnSpc>
          </a:pPr>
          <a:endParaRPr lang="en-US"/>
        </a:p>
      </dgm:t>
    </dgm:pt>
    <dgm:pt modelId="{185C4E4C-DAB3-485E-83F6-E2380E9F37C9}">
      <dgm:prSet custT="1"/>
      <dgm:spPr/>
      <dgm:t>
        <a:bodyPr/>
        <a:lstStyle/>
        <a:p>
          <a:pPr>
            <a:lnSpc>
              <a:spcPct val="100000"/>
            </a:lnSpc>
          </a:pPr>
          <a:r>
            <a:rPr lang="en-US" sz="1800" b="0" i="0"/>
            <a:t>QA is a preventive measure as it identifies the vulnerability in the process to build software.</a:t>
          </a:r>
          <a:br>
            <a:rPr lang="en-US" sz="1800" b="0" i="0"/>
          </a:br>
          <a:endParaRPr lang="en-US" sz="1800"/>
        </a:p>
      </dgm:t>
    </dgm:pt>
    <dgm:pt modelId="{97D0DCFF-A117-4C97-A66A-23CE19F62DFE}" type="parTrans" cxnId="{557F3B86-DC08-4624-AC03-F314C7D99A86}">
      <dgm:prSet/>
      <dgm:spPr/>
      <dgm:t>
        <a:bodyPr/>
        <a:lstStyle/>
        <a:p>
          <a:endParaRPr lang="en-US"/>
        </a:p>
      </dgm:t>
    </dgm:pt>
    <dgm:pt modelId="{E2352300-57FD-47F0-ABC3-E9855EAAC1EE}" type="sibTrans" cxnId="{557F3B86-DC08-4624-AC03-F314C7D99A86}">
      <dgm:prSet/>
      <dgm:spPr/>
      <dgm:t>
        <a:bodyPr/>
        <a:lstStyle/>
        <a:p>
          <a:pPr>
            <a:lnSpc>
              <a:spcPct val="100000"/>
            </a:lnSpc>
          </a:pPr>
          <a:endParaRPr lang="en-US"/>
        </a:p>
      </dgm:t>
    </dgm:pt>
    <dgm:pt modelId="{E48490E6-64D2-4025-9C60-D4BD90C1D6F4}">
      <dgm:prSet custT="1"/>
      <dgm:spPr/>
      <dgm:t>
        <a:bodyPr/>
        <a:lstStyle/>
        <a:p>
          <a:pPr>
            <a:lnSpc>
              <a:spcPct val="100000"/>
            </a:lnSpc>
          </a:pPr>
          <a:r>
            <a:rPr lang="en-US" sz="1800" b="0" i="0"/>
            <a:t>It involves activities like document review, test documents review, walk-throughs, audits, inspection, etc.</a:t>
          </a:r>
          <a:endParaRPr lang="en-US" sz="1800" dirty="0"/>
        </a:p>
      </dgm:t>
    </dgm:pt>
    <dgm:pt modelId="{D07C7415-8C7E-4617-B14A-F7793A75A6D4}" type="parTrans" cxnId="{666862B1-9B68-449B-ABBD-8B9A523D446C}">
      <dgm:prSet/>
      <dgm:spPr/>
      <dgm:t>
        <a:bodyPr/>
        <a:lstStyle/>
        <a:p>
          <a:endParaRPr lang="en-US"/>
        </a:p>
      </dgm:t>
    </dgm:pt>
    <dgm:pt modelId="{38D2D683-3973-45C2-9A0C-934904530F2A}" type="sibTrans" cxnId="{666862B1-9B68-449B-ABBD-8B9A523D446C}">
      <dgm:prSet/>
      <dgm:spPr/>
      <dgm:t>
        <a:bodyPr/>
        <a:lstStyle/>
        <a:p>
          <a:endParaRPr lang="en-US"/>
        </a:p>
      </dgm:t>
    </dgm:pt>
    <dgm:pt modelId="{DDE33B6F-5F0E-4DE8-AB11-5203DA278BA5}" type="pres">
      <dgm:prSet presAssocID="{430ACCC2-9D24-4484-B737-CC2503C7C356}" presName="root" presStyleCnt="0">
        <dgm:presLayoutVars>
          <dgm:dir/>
          <dgm:resizeHandles val="exact"/>
        </dgm:presLayoutVars>
      </dgm:prSet>
      <dgm:spPr/>
    </dgm:pt>
    <dgm:pt modelId="{D719A95B-39DF-4F5B-A332-1F10D77A533E}" type="pres">
      <dgm:prSet presAssocID="{430ACCC2-9D24-4484-B737-CC2503C7C356}" presName="container" presStyleCnt="0">
        <dgm:presLayoutVars>
          <dgm:dir/>
          <dgm:resizeHandles val="exact"/>
        </dgm:presLayoutVars>
      </dgm:prSet>
      <dgm:spPr/>
    </dgm:pt>
    <dgm:pt modelId="{7808992C-31AF-49AE-A1BC-5C9CB40EF1C7}" type="pres">
      <dgm:prSet presAssocID="{91E41AF0-C5F0-43B3-ABF0-86C066C876D0}" presName="compNode" presStyleCnt="0"/>
      <dgm:spPr/>
    </dgm:pt>
    <dgm:pt modelId="{3D7A12C1-A9A6-46B9-9FC1-370CE0675706}" type="pres">
      <dgm:prSet presAssocID="{91E41AF0-C5F0-43B3-ABF0-86C066C876D0}" presName="iconBgRect" presStyleLbl="bgShp" presStyleIdx="0" presStyleCnt="6"/>
      <dgm:spPr/>
    </dgm:pt>
    <dgm:pt modelId="{81F952B9-48A9-47FA-B6C8-B291B066339E}" type="pres">
      <dgm:prSet presAssocID="{91E41AF0-C5F0-43B3-ABF0-86C066C876D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3CC4485-2977-4D24-A8A9-AA69DBAEEA44}" type="pres">
      <dgm:prSet presAssocID="{91E41AF0-C5F0-43B3-ABF0-86C066C876D0}" presName="spaceRect" presStyleCnt="0"/>
      <dgm:spPr/>
    </dgm:pt>
    <dgm:pt modelId="{8B3621A9-28AC-4157-960A-DAAA159EA98F}" type="pres">
      <dgm:prSet presAssocID="{91E41AF0-C5F0-43B3-ABF0-86C066C876D0}" presName="textRect" presStyleLbl="revTx" presStyleIdx="0" presStyleCnt="6">
        <dgm:presLayoutVars>
          <dgm:chMax val="1"/>
          <dgm:chPref val="1"/>
        </dgm:presLayoutVars>
      </dgm:prSet>
      <dgm:spPr/>
    </dgm:pt>
    <dgm:pt modelId="{51767BDA-3FD4-446B-98B1-3D464518E65B}" type="pres">
      <dgm:prSet presAssocID="{0A3E692F-1756-46FD-9115-685AEB0356C4}" presName="sibTrans" presStyleLbl="sibTrans2D1" presStyleIdx="0" presStyleCnt="0"/>
      <dgm:spPr/>
    </dgm:pt>
    <dgm:pt modelId="{D655F586-FA9D-4CFB-8804-16121E96E2A8}" type="pres">
      <dgm:prSet presAssocID="{7CEDF0F7-D5E0-4C9E-9A57-01D3A6DC0136}" presName="compNode" presStyleCnt="0"/>
      <dgm:spPr/>
    </dgm:pt>
    <dgm:pt modelId="{C62E0D8C-C18E-4216-99D8-B6370007FD30}" type="pres">
      <dgm:prSet presAssocID="{7CEDF0F7-D5E0-4C9E-9A57-01D3A6DC0136}" presName="iconBgRect" presStyleLbl="bgShp" presStyleIdx="1" presStyleCnt="6"/>
      <dgm:spPr/>
    </dgm:pt>
    <dgm:pt modelId="{147B02DB-9071-4754-B7DE-8F9840514CFB}" type="pres">
      <dgm:prSet presAssocID="{7CEDF0F7-D5E0-4C9E-9A57-01D3A6DC013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A5B59DC6-F790-4B32-A58C-92F3B364FD72}" type="pres">
      <dgm:prSet presAssocID="{7CEDF0F7-D5E0-4C9E-9A57-01D3A6DC0136}" presName="spaceRect" presStyleCnt="0"/>
      <dgm:spPr/>
    </dgm:pt>
    <dgm:pt modelId="{B4A8C62F-4FCA-4E14-B465-B5D06F986B28}" type="pres">
      <dgm:prSet presAssocID="{7CEDF0F7-D5E0-4C9E-9A57-01D3A6DC0136}" presName="textRect" presStyleLbl="revTx" presStyleIdx="1" presStyleCnt="6">
        <dgm:presLayoutVars>
          <dgm:chMax val="1"/>
          <dgm:chPref val="1"/>
        </dgm:presLayoutVars>
      </dgm:prSet>
      <dgm:spPr/>
    </dgm:pt>
    <dgm:pt modelId="{F7271A33-9311-4ACF-A4ED-8026A9947D75}" type="pres">
      <dgm:prSet presAssocID="{49CBE1EA-0130-43B8-940A-1B961F7862F7}" presName="sibTrans" presStyleLbl="sibTrans2D1" presStyleIdx="0" presStyleCnt="0"/>
      <dgm:spPr/>
    </dgm:pt>
    <dgm:pt modelId="{BFACD2B1-B4E5-46A0-8305-E2167C6CAF9B}" type="pres">
      <dgm:prSet presAssocID="{77E77C50-7880-44AC-B4E6-5D08E69B8184}" presName="compNode" presStyleCnt="0"/>
      <dgm:spPr/>
    </dgm:pt>
    <dgm:pt modelId="{F99C3B29-E2EA-46D1-8A08-395317891F8D}" type="pres">
      <dgm:prSet presAssocID="{77E77C50-7880-44AC-B4E6-5D08E69B8184}" presName="iconBgRect" presStyleLbl="bgShp" presStyleIdx="2" presStyleCnt="6"/>
      <dgm:spPr/>
    </dgm:pt>
    <dgm:pt modelId="{A5029BA1-6628-424D-9175-F581E8969DD8}" type="pres">
      <dgm:prSet presAssocID="{77E77C50-7880-44AC-B4E6-5D08E69B818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under Magnifying Glass"/>
        </a:ext>
      </dgm:extLst>
    </dgm:pt>
    <dgm:pt modelId="{845E8CD4-52AD-447F-91AE-5CAEA9162FE0}" type="pres">
      <dgm:prSet presAssocID="{77E77C50-7880-44AC-B4E6-5D08E69B8184}" presName="spaceRect" presStyleCnt="0"/>
      <dgm:spPr/>
    </dgm:pt>
    <dgm:pt modelId="{4FCA7DAB-CC5A-42D4-95A9-154C0643D989}" type="pres">
      <dgm:prSet presAssocID="{77E77C50-7880-44AC-B4E6-5D08E69B8184}" presName="textRect" presStyleLbl="revTx" presStyleIdx="2" presStyleCnt="6">
        <dgm:presLayoutVars>
          <dgm:chMax val="1"/>
          <dgm:chPref val="1"/>
        </dgm:presLayoutVars>
      </dgm:prSet>
      <dgm:spPr/>
    </dgm:pt>
    <dgm:pt modelId="{10E3C8F8-4E2C-4DCD-B4D8-8D97B571AB3F}" type="pres">
      <dgm:prSet presAssocID="{28219ADC-F7F5-4F8C-9F1B-CAFA69456C3A}" presName="sibTrans" presStyleLbl="sibTrans2D1" presStyleIdx="0" presStyleCnt="0"/>
      <dgm:spPr/>
    </dgm:pt>
    <dgm:pt modelId="{AA4E52CD-62FE-4BB5-BE55-7DC3802618C2}" type="pres">
      <dgm:prSet presAssocID="{8E631AC2-DCE4-43D3-9A87-4764C2D5F1D5}" presName="compNode" presStyleCnt="0"/>
      <dgm:spPr/>
    </dgm:pt>
    <dgm:pt modelId="{9C50F7A7-348C-478C-A442-85C13511AB08}" type="pres">
      <dgm:prSet presAssocID="{8E631AC2-DCE4-43D3-9A87-4764C2D5F1D5}" presName="iconBgRect" presStyleLbl="bgShp" presStyleIdx="3" presStyleCnt="6"/>
      <dgm:spPr/>
    </dgm:pt>
    <dgm:pt modelId="{5570F524-BFA4-4BC4-AB0B-0E8998F3917A}" type="pres">
      <dgm:prSet presAssocID="{8E631AC2-DCE4-43D3-9A87-4764C2D5F1D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D35F5165-7618-42BF-BCC3-FBC2FB2D1A1B}" type="pres">
      <dgm:prSet presAssocID="{8E631AC2-DCE4-43D3-9A87-4764C2D5F1D5}" presName="spaceRect" presStyleCnt="0"/>
      <dgm:spPr/>
    </dgm:pt>
    <dgm:pt modelId="{A917CFE1-6BEC-4B3F-A701-7BF58A7B0A16}" type="pres">
      <dgm:prSet presAssocID="{8E631AC2-DCE4-43D3-9A87-4764C2D5F1D5}" presName="textRect" presStyleLbl="revTx" presStyleIdx="3" presStyleCnt="6">
        <dgm:presLayoutVars>
          <dgm:chMax val="1"/>
          <dgm:chPref val="1"/>
        </dgm:presLayoutVars>
      </dgm:prSet>
      <dgm:spPr/>
    </dgm:pt>
    <dgm:pt modelId="{1873D8A2-B490-44F4-8DC9-231F5DA82BFC}" type="pres">
      <dgm:prSet presAssocID="{31B6B3E4-AA57-47EB-B9ED-3FD3E34EBB44}" presName="sibTrans" presStyleLbl="sibTrans2D1" presStyleIdx="0" presStyleCnt="0"/>
      <dgm:spPr/>
    </dgm:pt>
    <dgm:pt modelId="{6C616EFD-CAD9-4734-BD17-9E84FE285284}" type="pres">
      <dgm:prSet presAssocID="{185C4E4C-DAB3-485E-83F6-E2380E9F37C9}" presName="compNode" presStyleCnt="0"/>
      <dgm:spPr/>
    </dgm:pt>
    <dgm:pt modelId="{CE0EF077-4D25-4FAB-8A6B-A710D65CDD5C}" type="pres">
      <dgm:prSet presAssocID="{185C4E4C-DAB3-485E-83F6-E2380E9F37C9}" presName="iconBgRect" presStyleLbl="bgShp" presStyleIdx="4" presStyleCnt="6"/>
      <dgm:spPr/>
    </dgm:pt>
    <dgm:pt modelId="{0DB84D29-C7B2-4B5F-A4F8-8C786724B841}" type="pres">
      <dgm:prSet presAssocID="{185C4E4C-DAB3-485E-83F6-E2380E9F37C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C023B601-1992-41E9-A917-29743B0F51DD}" type="pres">
      <dgm:prSet presAssocID="{185C4E4C-DAB3-485E-83F6-E2380E9F37C9}" presName="spaceRect" presStyleCnt="0"/>
      <dgm:spPr/>
    </dgm:pt>
    <dgm:pt modelId="{B27CED8C-4194-42F5-8F26-28C6DB1C19BA}" type="pres">
      <dgm:prSet presAssocID="{185C4E4C-DAB3-485E-83F6-E2380E9F37C9}" presName="textRect" presStyleLbl="revTx" presStyleIdx="4" presStyleCnt="6">
        <dgm:presLayoutVars>
          <dgm:chMax val="1"/>
          <dgm:chPref val="1"/>
        </dgm:presLayoutVars>
      </dgm:prSet>
      <dgm:spPr/>
    </dgm:pt>
    <dgm:pt modelId="{3D40F2BA-DAB3-4F46-ACA1-91BB9E110D13}" type="pres">
      <dgm:prSet presAssocID="{E2352300-57FD-47F0-ABC3-E9855EAAC1EE}" presName="sibTrans" presStyleLbl="sibTrans2D1" presStyleIdx="0" presStyleCnt="0"/>
      <dgm:spPr/>
    </dgm:pt>
    <dgm:pt modelId="{C59DB62C-5186-4B45-A720-689872AD3BCA}" type="pres">
      <dgm:prSet presAssocID="{E48490E6-64D2-4025-9C60-D4BD90C1D6F4}" presName="compNode" presStyleCnt="0"/>
      <dgm:spPr/>
    </dgm:pt>
    <dgm:pt modelId="{C3347C94-BF09-4CCB-875F-B065040E5CBA}" type="pres">
      <dgm:prSet presAssocID="{E48490E6-64D2-4025-9C60-D4BD90C1D6F4}" presName="iconBgRect" presStyleLbl="bgShp" presStyleIdx="5" presStyleCnt="6"/>
      <dgm:spPr/>
    </dgm:pt>
    <dgm:pt modelId="{00586FA8-2D1A-4A8F-B0CF-3C2CDFD0F5A4}" type="pres">
      <dgm:prSet presAssocID="{E48490E6-64D2-4025-9C60-D4BD90C1D6F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Folder"/>
        </a:ext>
      </dgm:extLst>
    </dgm:pt>
    <dgm:pt modelId="{DF023C62-DBA1-4F3B-B380-9CBA1DF20621}" type="pres">
      <dgm:prSet presAssocID="{E48490E6-64D2-4025-9C60-D4BD90C1D6F4}" presName="spaceRect" presStyleCnt="0"/>
      <dgm:spPr/>
    </dgm:pt>
    <dgm:pt modelId="{F98D291D-58F4-4EA0-A009-B1DBEC0E8A62}" type="pres">
      <dgm:prSet presAssocID="{E48490E6-64D2-4025-9C60-D4BD90C1D6F4}" presName="textRect" presStyleLbl="revTx" presStyleIdx="5" presStyleCnt="6">
        <dgm:presLayoutVars>
          <dgm:chMax val="1"/>
          <dgm:chPref val="1"/>
        </dgm:presLayoutVars>
      </dgm:prSet>
      <dgm:spPr/>
    </dgm:pt>
  </dgm:ptLst>
  <dgm:cxnLst>
    <dgm:cxn modelId="{B6EA8E03-0B1A-4007-BCEF-5FE2FF477A4E}" type="presOf" srcId="{0A3E692F-1756-46FD-9115-685AEB0356C4}" destId="{51767BDA-3FD4-446B-98B1-3D464518E65B}" srcOrd="0" destOrd="0" presId="urn:microsoft.com/office/officeart/2018/2/layout/IconCircleList"/>
    <dgm:cxn modelId="{9F2AEA05-05C1-4B71-B68A-11074D6D2430}" type="presOf" srcId="{77E77C50-7880-44AC-B4E6-5D08E69B8184}" destId="{4FCA7DAB-CC5A-42D4-95A9-154C0643D989}" srcOrd="0" destOrd="0" presId="urn:microsoft.com/office/officeart/2018/2/layout/IconCircleList"/>
    <dgm:cxn modelId="{07BA400C-E56D-4F45-92BD-1E107FACFBD9}" type="presOf" srcId="{185C4E4C-DAB3-485E-83F6-E2380E9F37C9}" destId="{B27CED8C-4194-42F5-8F26-28C6DB1C19BA}" srcOrd="0" destOrd="0" presId="urn:microsoft.com/office/officeart/2018/2/layout/IconCircleList"/>
    <dgm:cxn modelId="{C2465610-BA01-474B-B813-05DBC7E03A24}" type="presOf" srcId="{E2352300-57FD-47F0-ABC3-E9855EAAC1EE}" destId="{3D40F2BA-DAB3-4F46-ACA1-91BB9E110D13}" srcOrd="0" destOrd="0" presId="urn:microsoft.com/office/officeart/2018/2/layout/IconCircleList"/>
    <dgm:cxn modelId="{F1AFD53F-C6A1-4600-BF3A-20FF554B57A1}" type="presOf" srcId="{49CBE1EA-0130-43B8-940A-1B961F7862F7}" destId="{F7271A33-9311-4ACF-A4ED-8026A9947D75}" srcOrd="0" destOrd="0" presId="urn:microsoft.com/office/officeart/2018/2/layout/IconCircleList"/>
    <dgm:cxn modelId="{CF999440-EBAE-4A55-83BE-CA163EEED175}" type="presOf" srcId="{E48490E6-64D2-4025-9C60-D4BD90C1D6F4}" destId="{F98D291D-58F4-4EA0-A009-B1DBEC0E8A62}" srcOrd="0" destOrd="0" presId="urn:microsoft.com/office/officeart/2018/2/layout/IconCircleList"/>
    <dgm:cxn modelId="{7B2E8252-D99F-4319-AB27-8B7FC68616FA}" type="presOf" srcId="{91E41AF0-C5F0-43B3-ABF0-86C066C876D0}" destId="{8B3621A9-28AC-4157-960A-DAAA159EA98F}" srcOrd="0" destOrd="0" presId="urn:microsoft.com/office/officeart/2018/2/layout/IconCircleList"/>
    <dgm:cxn modelId="{9C19B678-3ADA-4239-B377-EFD16399F3F8}" type="presOf" srcId="{8E631AC2-DCE4-43D3-9A87-4764C2D5F1D5}" destId="{A917CFE1-6BEC-4B3F-A701-7BF58A7B0A16}" srcOrd="0" destOrd="0" presId="urn:microsoft.com/office/officeart/2018/2/layout/IconCircleList"/>
    <dgm:cxn modelId="{68BBF978-74B0-4BF7-8F0A-CAE0D3DF0753}" srcId="{430ACCC2-9D24-4484-B737-CC2503C7C356}" destId="{7CEDF0F7-D5E0-4C9E-9A57-01D3A6DC0136}" srcOrd="1" destOrd="0" parTransId="{22E75B96-5630-43F0-8F1E-F69FEA448F12}" sibTransId="{49CBE1EA-0130-43B8-940A-1B961F7862F7}"/>
    <dgm:cxn modelId="{1C974480-B66B-424A-9CF1-B03C51A55E67}" srcId="{430ACCC2-9D24-4484-B737-CC2503C7C356}" destId="{91E41AF0-C5F0-43B3-ABF0-86C066C876D0}" srcOrd="0" destOrd="0" parTransId="{61EA06AA-4E97-46EE-B453-9BEAF21A81E5}" sibTransId="{0A3E692F-1756-46FD-9115-685AEB0356C4}"/>
    <dgm:cxn modelId="{557F3B86-DC08-4624-AC03-F314C7D99A86}" srcId="{430ACCC2-9D24-4484-B737-CC2503C7C356}" destId="{185C4E4C-DAB3-485E-83F6-E2380E9F37C9}" srcOrd="4" destOrd="0" parTransId="{97D0DCFF-A117-4C97-A66A-23CE19F62DFE}" sibTransId="{E2352300-57FD-47F0-ABC3-E9855EAAC1EE}"/>
    <dgm:cxn modelId="{1F3B7FA7-41B5-48E8-8B9E-F16CE8333385}" type="presOf" srcId="{28219ADC-F7F5-4F8C-9F1B-CAFA69456C3A}" destId="{10E3C8F8-4E2C-4DCD-B4D8-8D97B571AB3F}" srcOrd="0" destOrd="0" presId="urn:microsoft.com/office/officeart/2018/2/layout/IconCircleList"/>
    <dgm:cxn modelId="{666862B1-9B68-449B-ABBD-8B9A523D446C}" srcId="{430ACCC2-9D24-4484-B737-CC2503C7C356}" destId="{E48490E6-64D2-4025-9C60-D4BD90C1D6F4}" srcOrd="5" destOrd="0" parTransId="{D07C7415-8C7E-4617-B14A-F7793A75A6D4}" sibTransId="{38D2D683-3973-45C2-9A0C-934904530F2A}"/>
    <dgm:cxn modelId="{782285C0-7B2D-43B8-A0B7-23C873965619}" type="presOf" srcId="{31B6B3E4-AA57-47EB-B9ED-3FD3E34EBB44}" destId="{1873D8A2-B490-44F4-8DC9-231F5DA82BFC}" srcOrd="0" destOrd="0" presId="urn:microsoft.com/office/officeart/2018/2/layout/IconCircleList"/>
    <dgm:cxn modelId="{EC7EFFC0-D565-4B49-89D1-820208FD0641}" srcId="{430ACCC2-9D24-4484-B737-CC2503C7C356}" destId="{77E77C50-7880-44AC-B4E6-5D08E69B8184}" srcOrd="2" destOrd="0" parTransId="{53E1B470-C046-4E84-9E1B-47588AF95533}" sibTransId="{28219ADC-F7F5-4F8C-9F1B-CAFA69456C3A}"/>
    <dgm:cxn modelId="{BA2554C2-8A0A-4502-8407-9E1E95D6E2BE}" srcId="{430ACCC2-9D24-4484-B737-CC2503C7C356}" destId="{8E631AC2-DCE4-43D3-9A87-4764C2D5F1D5}" srcOrd="3" destOrd="0" parTransId="{974AD902-D2FA-407A-8C2B-E1E3E7EF3027}" sibTransId="{31B6B3E4-AA57-47EB-B9ED-3FD3E34EBB44}"/>
    <dgm:cxn modelId="{EE9D6DE4-2247-42BC-A5A5-AB729AE63E25}" type="presOf" srcId="{430ACCC2-9D24-4484-B737-CC2503C7C356}" destId="{DDE33B6F-5F0E-4DE8-AB11-5203DA278BA5}" srcOrd="0" destOrd="0" presId="urn:microsoft.com/office/officeart/2018/2/layout/IconCircleList"/>
    <dgm:cxn modelId="{A51B41FB-741B-4393-B5D3-392E55EFC64D}" type="presOf" srcId="{7CEDF0F7-D5E0-4C9E-9A57-01D3A6DC0136}" destId="{B4A8C62F-4FCA-4E14-B465-B5D06F986B28}" srcOrd="0" destOrd="0" presId="urn:microsoft.com/office/officeart/2018/2/layout/IconCircleList"/>
    <dgm:cxn modelId="{DFF15043-BD2D-465A-9529-99AB4DF9C688}" type="presParOf" srcId="{DDE33B6F-5F0E-4DE8-AB11-5203DA278BA5}" destId="{D719A95B-39DF-4F5B-A332-1F10D77A533E}" srcOrd="0" destOrd="0" presId="urn:microsoft.com/office/officeart/2018/2/layout/IconCircleList"/>
    <dgm:cxn modelId="{CC70F2DE-16C0-4950-A818-FEF70A7B8668}" type="presParOf" srcId="{D719A95B-39DF-4F5B-A332-1F10D77A533E}" destId="{7808992C-31AF-49AE-A1BC-5C9CB40EF1C7}" srcOrd="0" destOrd="0" presId="urn:microsoft.com/office/officeart/2018/2/layout/IconCircleList"/>
    <dgm:cxn modelId="{B0F6A6A9-8AB4-4A6A-8CBF-363510EF3B87}" type="presParOf" srcId="{7808992C-31AF-49AE-A1BC-5C9CB40EF1C7}" destId="{3D7A12C1-A9A6-46B9-9FC1-370CE0675706}" srcOrd="0" destOrd="0" presId="urn:microsoft.com/office/officeart/2018/2/layout/IconCircleList"/>
    <dgm:cxn modelId="{66FDD96D-1420-4861-8B90-8D764C6C00FD}" type="presParOf" srcId="{7808992C-31AF-49AE-A1BC-5C9CB40EF1C7}" destId="{81F952B9-48A9-47FA-B6C8-B291B066339E}" srcOrd="1" destOrd="0" presId="urn:microsoft.com/office/officeart/2018/2/layout/IconCircleList"/>
    <dgm:cxn modelId="{FD2EE517-921D-4B78-B052-7F27C19BD946}" type="presParOf" srcId="{7808992C-31AF-49AE-A1BC-5C9CB40EF1C7}" destId="{93CC4485-2977-4D24-A8A9-AA69DBAEEA44}" srcOrd="2" destOrd="0" presId="urn:microsoft.com/office/officeart/2018/2/layout/IconCircleList"/>
    <dgm:cxn modelId="{3F32F2A4-4543-4A09-A091-9C122BDAA79B}" type="presParOf" srcId="{7808992C-31AF-49AE-A1BC-5C9CB40EF1C7}" destId="{8B3621A9-28AC-4157-960A-DAAA159EA98F}" srcOrd="3" destOrd="0" presId="urn:microsoft.com/office/officeart/2018/2/layout/IconCircleList"/>
    <dgm:cxn modelId="{C53375B6-7DDD-486D-A88B-628C71B6AEF6}" type="presParOf" srcId="{D719A95B-39DF-4F5B-A332-1F10D77A533E}" destId="{51767BDA-3FD4-446B-98B1-3D464518E65B}" srcOrd="1" destOrd="0" presId="urn:microsoft.com/office/officeart/2018/2/layout/IconCircleList"/>
    <dgm:cxn modelId="{A7A89266-8421-4349-BBCF-2B0D75D957F4}" type="presParOf" srcId="{D719A95B-39DF-4F5B-A332-1F10D77A533E}" destId="{D655F586-FA9D-4CFB-8804-16121E96E2A8}" srcOrd="2" destOrd="0" presId="urn:microsoft.com/office/officeart/2018/2/layout/IconCircleList"/>
    <dgm:cxn modelId="{2BF2B68C-FFAA-4475-B18C-B6EBCB3E60A8}" type="presParOf" srcId="{D655F586-FA9D-4CFB-8804-16121E96E2A8}" destId="{C62E0D8C-C18E-4216-99D8-B6370007FD30}" srcOrd="0" destOrd="0" presId="urn:microsoft.com/office/officeart/2018/2/layout/IconCircleList"/>
    <dgm:cxn modelId="{570ADE39-4FA5-4839-9084-C5A3D6FAE1F0}" type="presParOf" srcId="{D655F586-FA9D-4CFB-8804-16121E96E2A8}" destId="{147B02DB-9071-4754-B7DE-8F9840514CFB}" srcOrd="1" destOrd="0" presId="urn:microsoft.com/office/officeart/2018/2/layout/IconCircleList"/>
    <dgm:cxn modelId="{E7A15AB7-5451-46B9-8C31-B0D8EE556D4A}" type="presParOf" srcId="{D655F586-FA9D-4CFB-8804-16121E96E2A8}" destId="{A5B59DC6-F790-4B32-A58C-92F3B364FD72}" srcOrd="2" destOrd="0" presId="urn:microsoft.com/office/officeart/2018/2/layout/IconCircleList"/>
    <dgm:cxn modelId="{6B83B057-AF77-40C2-9D28-3228DA514ACD}" type="presParOf" srcId="{D655F586-FA9D-4CFB-8804-16121E96E2A8}" destId="{B4A8C62F-4FCA-4E14-B465-B5D06F986B28}" srcOrd="3" destOrd="0" presId="urn:microsoft.com/office/officeart/2018/2/layout/IconCircleList"/>
    <dgm:cxn modelId="{BE7746BA-FA27-4A89-A19F-F08A19B1A997}" type="presParOf" srcId="{D719A95B-39DF-4F5B-A332-1F10D77A533E}" destId="{F7271A33-9311-4ACF-A4ED-8026A9947D75}" srcOrd="3" destOrd="0" presId="urn:microsoft.com/office/officeart/2018/2/layout/IconCircleList"/>
    <dgm:cxn modelId="{3AE17FBF-E051-41A3-90F6-B2080647C744}" type="presParOf" srcId="{D719A95B-39DF-4F5B-A332-1F10D77A533E}" destId="{BFACD2B1-B4E5-46A0-8305-E2167C6CAF9B}" srcOrd="4" destOrd="0" presId="urn:microsoft.com/office/officeart/2018/2/layout/IconCircleList"/>
    <dgm:cxn modelId="{DFBFBB0D-DDD4-4A84-8996-CEB1CBBF02F7}" type="presParOf" srcId="{BFACD2B1-B4E5-46A0-8305-E2167C6CAF9B}" destId="{F99C3B29-E2EA-46D1-8A08-395317891F8D}" srcOrd="0" destOrd="0" presId="urn:microsoft.com/office/officeart/2018/2/layout/IconCircleList"/>
    <dgm:cxn modelId="{40BEF5FD-F9E7-410D-B1A9-B4FAE4EAB145}" type="presParOf" srcId="{BFACD2B1-B4E5-46A0-8305-E2167C6CAF9B}" destId="{A5029BA1-6628-424D-9175-F581E8969DD8}" srcOrd="1" destOrd="0" presId="urn:microsoft.com/office/officeart/2018/2/layout/IconCircleList"/>
    <dgm:cxn modelId="{2CACE434-3692-4FC7-9F7C-67143D8A6B33}" type="presParOf" srcId="{BFACD2B1-B4E5-46A0-8305-E2167C6CAF9B}" destId="{845E8CD4-52AD-447F-91AE-5CAEA9162FE0}" srcOrd="2" destOrd="0" presId="urn:microsoft.com/office/officeart/2018/2/layout/IconCircleList"/>
    <dgm:cxn modelId="{992D7864-3E9F-41F5-90FF-6BB84BC17B4A}" type="presParOf" srcId="{BFACD2B1-B4E5-46A0-8305-E2167C6CAF9B}" destId="{4FCA7DAB-CC5A-42D4-95A9-154C0643D989}" srcOrd="3" destOrd="0" presId="urn:microsoft.com/office/officeart/2018/2/layout/IconCircleList"/>
    <dgm:cxn modelId="{9945A21E-41FB-4059-B03A-B5AFE6D94FF8}" type="presParOf" srcId="{D719A95B-39DF-4F5B-A332-1F10D77A533E}" destId="{10E3C8F8-4E2C-4DCD-B4D8-8D97B571AB3F}" srcOrd="5" destOrd="0" presId="urn:microsoft.com/office/officeart/2018/2/layout/IconCircleList"/>
    <dgm:cxn modelId="{08B47EBE-8414-41B8-9C70-2FAACB3754CB}" type="presParOf" srcId="{D719A95B-39DF-4F5B-A332-1F10D77A533E}" destId="{AA4E52CD-62FE-4BB5-BE55-7DC3802618C2}" srcOrd="6" destOrd="0" presId="urn:microsoft.com/office/officeart/2018/2/layout/IconCircleList"/>
    <dgm:cxn modelId="{579C50EE-C2C8-436D-A2E1-77DFE40CCFF1}" type="presParOf" srcId="{AA4E52CD-62FE-4BB5-BE55-7DC3802618C2}" destId="{9C50F7A7-348C-478C-A442-85C13511AB08}" srcOrd="0" destOrd="0" presId="urn:microsoft.com/office/officeart/2018/2/layout/IconCircleList"/>
    <dgm:cxn modelId="{15015BED-C0AE-46F7-9A6A-ED92CAEDEFA2}" type="presParOf" srcId="{AA4E52CD-62FE-4BB5-BE55-7DC3802618C2}" destId="{5570F524-BFA4-4BC4-AB0B-0E8998F3917A}" srcOrd="1" destOrd="0" presId="urn:microsoft.com/office/officeart/2018/2/layout/IconCircleList"/>
    <dgm:cxn modelId="{4A200F90-0071-4830-8864-3F6269C95AD9}" type="presParOf" srcId="{AA4E52CD-62FE-4BB5-BE55-7DC3802618C2}" destId="{D35F5165-7618-42BF-BCC3-FBC2FB2D1A1B}" srcOrd="2" destOrd="0" presId="urn:microsoft.com/office/officeart/2018/2/layout/IconCircleList"/>
    <dgm:cxn modelId="{9DE1FF6A-B664-4D4B-8E8F-723477D8D906}" type="presParOf" srcId="{AA4E52CD-62FE-4BB5-BE55-7DC3802618C2}" destId="{A917CFE1-6BEC-4B3F-A701-7BF58A7B0A16}" srcOrd="3" destOrd="0" presId="urn:microsoft.com/office/officeart/2018/2/layout/IconCircleList"/>
    <dgm:cxn modelId="{0054DE4E-1CFA-4FE1-ADA3-3FC18E5C748D}" type="presParOf" srcId="{D719A95B-39DF-4F5B-A332-1F10D77A533E}" destId="{1873D8A2-B490-44F4-8DC9-231F5DA82BFC}" srcOrd="7" destOrd="0" presId="urn:microsoft.com/office/officeart/2018/2/layout/IconCircleList"/>
    <dgm:cxn modelId="{8846D027-7625-42BE-8B0F-7F62E33710C8}" type="presParOf" srcId="{D719A95B-39DF-4F5B-A332-1F10D77A533E}" destId="{6C616EFD-CAD9-4734-BD17-9E84FE285284}" srcOrd="8" destOrd="0" presId="urn:microsoft.com/office/officeart/2018/2/layout/IconCircleList"/>
    <dgm:cxn modelId="{3F556C04-1B8D-41E1-8810-25D5D7A8E66F}" type="presParOf" srcId="{6C616EFD-CAD9-4734-BD17-9E84FE285284}" destId="{CE0EF077-4D25-4FAB-8A6B-A710D65CDD5C}" srcOrd="0" destOrd="0" presId="urn:microsoft.com/office/officeart/2018/2/layout/IconCircleList"/>
    <dgm:cxn modelId="{138CB391-8500-45F0-BCE5-5279C2DAF551}" type="presParOf" srcId="{6C616EFD-CAD9-4734-BD17-9E84FE285284}" destId="{0DB84D29-C7B2-4B5F-A4F8-8C786724B841}" srcOrd="1" destOrd="0" presId="urn:microsoft.com/office/officeart/2018/2/layout/IconCircleList"/>
    <dgm:cxn modelId="{E33A8FA5-7187-4DA1-92D2-B4D0A536D9A3}" type="presParOf" srcId="{6C616EFD-CAD9-4734-BD17-9E84FE285284}" destId="{C023B601-1992-41E9-A917-29743B0F51DD}" srcOrd="2" destOrd="0" presId="urn:microsoft.com/office/officeart/2018/2/layout/IconCircleList"/>
    <dgm:cxn modelId="{BBA35ED1-85D8-4917-9F6C-93E6756AA367}" type="presParOf" srcId="{6C616EFD-CAD9-4734-BD17-9E84FE285284}" destId="{B27CED8C-4194-42F5-8F26-28C6DB1C19BA}" srcOrd="3" destOrd="0" presId="urn:microsoft.com/office/officeart/2018/2/layout/IconCircleList"/>
    <dgm:cxn modelId="{09BF57D5-BFBD-4092-BE59-4E4C05C55992}" type="presParOf" srcId="{D719A95B-39DF-4F5B-A332-1F10D77A533E}" destId="{3D40F2BA-DAB3-4F46-ACA1-91BB9E110D13}" srcOrd="9" destOrd="0" presId="urn:microsoft.com/office/officeart/2018/2/layout/IconCircleList"/>
    <dgm:cxn modelId="{115FC940-158A-4C8E-9803-7BE3A492B098}" type="presParOf" srcId="{D719A95B-39DF-4F5B-A332-1F10D77A533E}" destId="{C59DB62C-5186-4B45-A720-689872AD3BCA}" srcOrd="10" destOrd="0" presId="urn:microsoft.com/office/officeart/2018/2/layout/IconCircleList"/>
    <dgm:cxn modelId="{4791DDD3-3414-449D-A8EA-1847F692FF58}" type="presParOf" srcId="{C59DB62C-5186-4B45-A720-689872AD3BCA}" destId="{C3347C94-BF09-4CCB-875F-B065040E5CBA}" srcOrd="0" destOrd="0" presId="urn:microsoft.com/office/officeart/2018/2/layout/IconCircleList"/>
    <dgm:cxn modelId="{8E5DD7D7-CFF7-4AB4-8915-C2500DB9D535}" type="presParOf" srcId="{C59DB62C-5186-4B45-A720-689872AD3BCA}" destId="{00586FA8-2D1A-4A8F-B0CF-3C2CDFD0F5A4}" srcOrd="1" destOrd="0" presId="urn:microsoft.com/office/officeart/2018/2/layout/IconCircleList"/>
    <dgm:cxn modelId="{BBE2550A-8609-4A61-BCE2-29F2D29BC8C0}" type="presParOf" srcId="{C59DB62C-5186-4B45-A720-689872AD3BCA}" destId="{DF023C62-DBA1-4F3B-B380-9CBA1DF20621}" srcOrd="2" destOrd="0" presId="urn:microsoft.com/office/officeart/2018/2/layout/IconCircleList"/>
    <dgm:cxn modelId="{A1EC25B0-D4B8-42AE-89C7-84AA84B24327}" type="presParOf" srcId="{C59DB62C-5186-4B45-A720-689872AD3BCA}" destId="{F98D291D-58F4-4EA0-A009-B1DBEC0E8A6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D10DAE-8C94-4EB8-9548-DC1E5B1C008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9A70A28-41B3-4F6F-A817-E9AC4BA79520}">
      <dgm:prSet/>
      <dgm:spPr/>
      <dgm:t>
        <a:bodyPr/>
        <a:lstStyle/>
        <a:p>
          <a:r>
            <a:rPr lang="en-US" b="1" i="0"/>
            <a:t>Requirement Gathering &amp; Analysis</a:t>
          </a:r>
          <a:endParaRPr lang="en-US"/>
        </a:p>
      </dgm:t>
    </dgm:pt>
    <dgm:pt modelId="{257D5E50-3C9D-4834-A939-AEAD2FC838E1}" type="parTrans" cxnId="{272A57E5-AD11-405D-99E0-3A278C300390}">
      <dgm:prSet/>
      <dgm:spPr/>
      <dgm:t>
        <a:bodyPr/>
        <a:lstStyle/>
        <a:p>
          <a:endParaRPr lang="en-US"/>
        </a:p>
      </dgm:t>
    </dgm:pt>
    <dgm:pt modelId="{3B015C3B-86A4-4138-BC5E-B5BA6C3DD718}" type="sibTrans" cxnId="{272A57E5-AD11-405D-99E0-3A278C300390}">
      <dgm:prSet/>
      <dgm:spPr/>
      <dgm:t>
        <a:bodyPr/>
        <a:lstStyle/>
        <a:p>
          <a:endParaRPr lang="en-US"/>
        </a:p>
      </dgm:t>
    </dgm:pt>
    <dgm:pt modelId="{5E415D56-BC3F-4E47-A599-437F4CCB3A12}">
      <dgm:prSet/>
      <dgm:spPr/>
      <dgm:t>
        <a:bodyPr/>
        <a:lstStyle/>
        <a:p>
          <a:r>
            <a:rPr lang="en-US" b="1" i="0"/>
            <a:t>System Design</a:t>
          </a:r>
          <a:endParaRPr lang="en-US"/>
        </a:p>
      </dgm:t>
    </dgm:pt>
    <dgm:pt modelId="{9883EA3D-EB9A-4BA1-8624-2A035A56439A}" type="parTrans" cxnId="{714C1CE8-5AE5-4C1A-849D-4F1479E91ED6}">
      <dgm:prSet/>
      <dgm:spPr/>
      <dgm:t>
        <a:bodyPr/>
        <a:lstStyle/>
        <a:p>
          <a:endParaRPr lang="en-US"/>
        </a:p>
      </dgm:t>
    </dgm:pt>
    <dgm:pt modelId="{A38D3BAC-B8F7-49B4-A903-6F5990D7240E}" type="sibTrans" cxnId="{714C1CE8-5AE5-4C1A-849D-4F1479E91ED6}">
      <dgm:prSet/>
      <dgm:spPr/>
      <dgm:t>
        <a:bodyPr/>
        <a:lstStyle/>
        <a:p>
          <a:endParaRPr lang="en-US"/>
        </a:p>
      </dgm:t>
    </dgm:pt>
    <dgm:pt modelId="{CC097388-7B1C-4DB8-B873-24C840333FEE}">
      <dgm:prSet/>
      <dgm:spPr/>
      <dgm:t>
        <a:bodyPr/>
        <a:lstStyle/>
        <a:p>
          <a:r>
            <a:rPr lang="en-US" b="1" i="0"/>
            <a:t>Implementation</a:t>
          </a:r>
          <a:endParaRPr lang="en-US"/>
        </a:p>
      </dgm:t>
    </dgm:pt>
    <dgm:pt modelId="{B8CC2663-FECF-4737-9097-E95E298A57A3}" type="parTrans" cxnId="{FB613DB5-0EC2-4C7B-A0C0-847C3FCB69DE}">
      <dgm:prSet/>
      <dgm:spPr/>
      <dgm:t>
        <a:bodyPr/>
        <a:lstStyle/>
        <a:p>
          <a:endParaRPr lang="en-US"/>
        </a:p>
      </dgm:t>
    </dgm:pt>
    <dgm:pt modelId="{208CC964-97C0-4085-9EBE-411FF62F32B8}" type="sibTrans" cxnId="{FB613DB5-0EC2-4C7B-A0C0-847C3FCB69DE}">
      <dgm:prSet/>
      <dgm:spPr/>
      <dgm:t>
        <a:bodyPr/>
        <a:lstStyle/>
        <a:p>
          <a:endParaRPr lang="en-US"/>
        </a:p>
      </dgm:t>
    </dgm:pt>
    <dgm:pt modelId="{F781B987-EE85-4715-9E28-572BFC87D7D0}">
      <dgm:prSet/>
      <dgm:spPr/>
      <dgm:t>
        <a:bodyPr/>
        <a:lstStyle/>
        <a:p>
          <a:r>
            <a:rPr lang="en-US" b="1" i="0"/>
            <a:t>Testing</a:t>
          </a:r>
          <a:endParaRPr lang="en-US"/>
        </a:p>
      </dgm:t>
    </dgm:pt>
    <dgm:pt modelId="{4BB21EFD-01A7-432C-A8DD-EC445135DC31}" type="parTrans" cxnId="{9DC7D8F6-4FDF-4ECB-8262-8D5134396F05}">
      <dgm:prSet/>
      <dgm:spPr/>
      <dgm:t>
        <a:bodyPr/>
        <a:lstStyle/>
        <a:p>
          <a:endParaRPr lang="en-US"/>
        </a:p>
      </dgm:t>
    </dgm:pt>
    <dgm:pt modelId="{ACF9C437-2261-42F1-8DB1-AC31A725B526}" type="sibTrans" cxnId="{9DC7D8F6-4FDF-4ECB-8262-8D5134396F05}">
      <dgm:prSet/>
      <dgm:spPr/>
      <dgm:t>
        <a:bodyPr/>
        <a:lstStyle/>
        <a:p>
          <a:endParaRPr lang="en-US"/>
        </a:p>
      </dgm:t>
    </dgm:pt>
    <dgm:pt modelId="{7A54CCC4-794D-4D8A-AAF8-3965876FF967}">
      <dgm:prSet/>
      <dgm:spPr/>
      <dgm:t>
        <a:bodyPr/>
        <a:lstStyle/>
        <a:p>
          <a:r>
            <a:rPr lang="en-US" b="1" i="0"/>
            <a:t>Deployment</a:t>
          </a:r>
          <a:endParaRPr lang="en-US"/>
        </a:p>
      </dgm:t>
    </dgm:pt>
    <dgm:pt modelId="{BE83106D-7F7C-4475-A25F-C404C3551119}" type="parTrans" cxnId="{CED90DC9-AD92-4266-8706-EAAB49AD6A49}">
      <dgm:prSet/>
      <dgm:spPr/>
      <dgm:t>
        <a:bodyPr/>
        <a:lstStyle/>
        <a:p>
          <a:endParaRPr lang="en-US"/>
        </a:p>
      </dgm:t>
    </dgm:pt>
    <dgm:pt modelId="{51696566-E816-4AC6-AF35-2B6D0636D9D2}" type="sibTrans" cxnId="{CED90DC9-AD92-4266-8706-EAAB49AD6A49}">
      <dgm:prSet/>
      <dgm:spPr/>
      <dgm:t>
        <a:bodyPr/>
        <a:lstStyle/>
        <a:p>
          <a:endParaRPr lang="en-US"/>
        </a:p>
      </dgm:t>
    </dgm:pt>
    <dgm:pt modelId="{2CC08A24-E1BD-45B6-873A-32109A8DC357}">
      <dgm:prSet/>
      <dgm:spPr/>
      <dgm:t>
        <a:bodyPr/>
        <a:lstStyle/>
        <a:p>
          <a:r>
            <a:rPr lang="en-US" b="1" i="0"/>
            <a:t>Maintenance</a:t>
          </a:r>
          <a:endParaRPr lang="en-US"/>
        </a:p>
      </dgm:t>
    </dgm:pt>
    <dgm:pt modelId="{51302C0D-88E2-4DCA-AB0A-74E8BEB26F6A}" type="parTrans" cxnId="{9D66F850-4756-4108-88D6-BCCF6D45B253}">
      <dgm:prSet/>
      <dgm:spPr/>
      <dgm:t>
        <a:bodyPr/>
        <a:lstStyle/>
        <a:p>
          <a:endParaRPr lang="en-US"/>
        </a:p>
      </dgm:t>
    </dgm:pt>
    <dgm:pt modelId="{A2C449B6-9F51-4046-BAA4-A6C7EEA5BEF7}" type="sibTrans" cxnId="{9D66F850-4756-4108-88D6-BCCF6D45B253}">
      <dgm:prSet/>
      <dgm:spPr/>
      <dgm:t>
        <a:bodyPr/>
        <a:lstStyle/>
        <a:p>
          <a:endParaRPr lang="en-US"/>
        </a:p>
      </dgm:t>
    </dgm:pt>
    <dgm:pt modelId="{08998788-B529-4E38-8586-CEA07F741A2F}" type="pres">
      <dgm:prSet presAssocID="{E8D10DAE-8C94-4EB8-9548-DC1E5B1C0082}" presName="linear" presStyleCnt="0">
        <dgm:presLayoutVars>
          <dgm:animLvl val="lvl"/>
          <dgm:resizeHandles val="exact"/>
        </dgm:presLayoutVars>
      </dgm:prSet>
      <dgm:spPr/>
    </dgm:pt>
    <dgm:pt modelId="{4C08CA79-6160-4B58-860E-7073A3C0C472}" type="pres">
      <dgm:prSet presAssocID="{09A70A28-41B3-4F6F-A817-E9AC4BA79520}" presName="parentText" presStyleLbl="node1" presStyleIdx="0" presStyleCnt="6">
        <dgm:presLayoutVars>
          <dgm:chMax val="0"/>
          <dgm:bulletEnabled val="1"/>
        </dgm:presLayoutVars>
      </dgm:prSet>
      <dgm:spPr/>
    </dgm:pt>
    <dgm:pt modelId="{CBB61D35-2E4C-4D28-9FAD-DD35A3931DB3}" type="pres">
      <dgm:prSet presAssocID="{3B015C3B-86A4-4138-BC5E-B5BA6C3DD718}" presName="spacer" presStyleCnt="0"/>
      <dgm:spPr/>
    </dgm:pt>
    <dgm:pt modelId="{72DA37D2-18B9-48A9-AD18-0E20F99F65A0}" type="pres">
      <dgm:prSet presAssocID="{5E415D56-BC3F-4E47-A599-437F4CCB3A12}" presName="parentText" presStyleLbl="node1" presStyleIdx="1" presStyleCnt="6">
        <dgm:presLayoutVars>
          <dgm:chMax val="0"/>
          <dgm:bulletEnabled val="1"/>
        </dgm:presLayoutVars>
      </dgm:prSet>
      <dgm:spPr/>
    </dgm:pt>
    <dgm:pt modelId="{EF8F9BD0-EA6D-49B6-9790-24952604D55C}" type="pres">
      <dgm:prSet presAssocID="{A38D3BAC-B8F7-49B4-A903-6F5990D7240E}" presName="spacer" presStyleCnt="0"/>
      <dgm:spPr/>
    </dgm:pt>
    <dgm:pt modelId="{BF6CF2FF-EF24-443D-BF5A-3702DD4C4ED5}" type="pres">
      <dgm:prSet presAssocID="{CC097388-7B1C-4DB8-B873-24C840333FEE}" presName="parentText" presStyleLbl="node1" presStyleIdx="2" presStyleCnt="6">
        <dgm:presLayoutVars>
          <dgm:chMax val="0"/>
          <dgm:bulletEnabled val="1"/>
        </dgm:presLayoutVars>
      </dgm:prSet>
      <dgm:spPr/>
    </dgm:pt>
    <dgm:pt modelId="{C3CC3E0F-E366-446E-91F4-C48127C39AC8}" type="pres">
      <dgm:prSet presAssocID="{208CC964-97C0-4085-9EBE-411FF62F32B8}" presName="spacer" presStyleCnt="0"/>
      <dgm:spPr/>
    </dgm:pt>
    <dgm:pt modelId="{14A8A1DB-2542-497D-A9DD-D960067B0497}" type="pres">
      <dgm:prSet presAssocID="{F781B987-EE85-4715-9E28-572BFC87D7D0}" presName="parentText" presStyleLbl="node1" presStyleIdx="3" presStyleCnt="6">
        <dgm:presLayoutVars>
          <dgm:chMax val="0"/>
          <dgm:bulletEnabled val="1"/>
        </dgm:presLayoutVars>
      </dgm:prSet>
      <dgm:spPr/>
    </dgm:pt>
    <dgm:pt modelId="{E4DE26FF-A210-460F-93C4-EF43BE893153}" type="pres">
      <dgm:prSet presAssocID="{ACF9C437-2261-42F1-8DB1-AC31A725B526}" presName="spacer" presStyleCnt="0"/>
      <dgm:spPr/>
    </dgm:pt>
    <dgm:pt modelId="{0ED4FDA9-4D80-453B-83E8-796AF1E45BB6}" type="pres">
      <dgm:prSet presAssocID="{7A54CCC4-794D-4D8A-AAF8-3965876FF967}" presName="parentText" presStyleLbl="node1" presStyleIdx="4" presStyleCnt="6">
        <dgm:presLayoutVars>
          <dgm:chMax val="0"/>
          <dgm:bulletEnabled val="1"/>
        </dgm:presLayoutVars>
      </dgm:prSet>
      <dgm:spPr/>
    </dgm:pt>
    <dgm:pt modelId="{5FEC5FC4-1899-4C99-A518-9831B95B8B2D}" type="pres">
      <dgm:prSet presAssocID="{51696566-E816-4AC6-AF35-2B6D0636D9D2}" presName="spacer" presStyleCnt="0"/>
      <dgm:spPr/>
    </dgm:pt>
    <dgm:pt modelId="{2C679E74-A41C-4027-AE1E-FEF85E94E3EF}" type="pres">
      <dgm:prSet presAssocID="{2CC08A24-E1BD-45B6-873A-32109A8DC357}" presName="parentText" presStyleLbl="node1" presStyleIdx="5" presStyleCnt="6">
        <dgm:presLayoutVars>
          <dgm:chMax val="0"/>
          <dgm:bulletEnabled val="1"/>
        </dgm:presLayoutVars>
      </dgm:prSet>
      <dgm:spPr/>
    </dgm:pt>
  </dgm:ptLst>
  <dgm:cxnLst>
    <dgm:cxn modelId="{D6C3F104-34A7-4E6C-B934-217C634649B5}" type="presOf" srcId="{CC097388-7B1C-4DB8-B873-24C840333FEE}" destId="{BF6CF2FF-EF24-443D-BF5A-3702DD4C4ED5}" srcOrd="0" destOrd="0" presId="urn:microsoft.com/office/officeart/2005/8/layout/vList2"/>
    <dgm:cxn modelId="{56918E32-FED8-4B22-84F0-6C18329FE7E4}" type="presOf" srcId="{7A54CCC4-794D-4D8A-AAF8-3965876FF967}" destId="{0ED4FDA9-4D80-453B-83E8-796AF1E45BB6}" srcOrd="0" destOrd="0" presId="urn:microsoft.com/office/officeart/2005/8/layout/vList2"/>
    <dgm:cxn modelId="{2F671D45-F596-4BCD-A96F-DF672F41338B}" type="presOf" srcId="{2CC08A24-E1BD-45B6-873A-32109A8DC357}" destId="{2C679E74-A41C-4027-AE1E-FEF85E94E3EF}" srcOrd="0" destOrd="0" presId="urn:microsoft.com/office/officeart/2005/8/layout/vList2"/>
    <dgm:cxn modelId="{44BEF849-DDDF-45BA-9AE1-E9FC9AEAAD3A}" type="presOf" srcId="{09A70A28-41B3-4F6F-A817-E9AC4BA79520}" destId="{4C08CA79-6160-4B58-860E-7073A3C0C472}" srcOrd="0" destOrd="0" presId="urn:microsoft.com/office/officeart/2005/8/layout/vList2"/>
    <dgm:cxn modelId="{9D66F850-4756-4108-88D6-BCCF6D45B253}" srcId="{E8D10DAE-8C94-4EB8-9548-DC1E5B1C0082}" destId="{2CC08A24-E1BD-45B6-873A-32109A8DC357}" srcOrd="5" destOrd="0" parTransId="{51302C0D-88E2-4DCA-AB0A-74E8BEB26F6A}" sibTransId="{A2C449B6-9F51-4046-BAA4-A6C7EEA5BEF7}"/>
    <dgm:cxn modelId="{F3463052-95D9-4089-8742-DEC811B13E1D}" type="presOf" srcId="{F781B987-EE85-4715-9E28-572BFC87D7D0}" destId="{14A8A1DB-2542-497D-A9DD-D960067B0497}" srcOrd="0" destOrd="0" presId="urn:microsoft.com/office/officeart/2005/8/layout/vList2"/>
    <dgm:cxn modelId="{FB613DB5-0EC2-4C7B-A0C0-847C3FCB69DE}" srcId="{E8D10DAE-8C94-4EB8-9548-DC1E5B1C0082}" destId="{CC097388-7B1C-4DB8-B873-24C840333FEE}" srcOrd="2" destOrd="0" parTransId="{B8CC2663-FECF-4737-9097-E95E298A57A3}" sibTransId="{208CC964-97C0-4085-9EBE-411FF62F32B8}"/>
    <dgm:cxn modelId="{FA3C47C6-1D0F-4D01-9168-22B062FAB510}" type="presOf" srcId="{5E415D56-BC3F-4E47-A599-437F4CCB3A12}" destId="{72DA37D2-18B9-48A9-AD18-0E20F99F65A0}" srcOrd="0" destOrd="0" presId="urn:microsoft.com/office/officeart/2005/8/layout/vList2"/>
    <dgm:cxn modelId="{CED90DC9-AD92-4266-8706-EAAB49AD6A49}" srcId="{E8D10DAE-8C94-4EB8-9548-DC1E5B1C0082}" destId="{7A54CCC4-794D-4D8A-AAF8-3965876FF967}" srcOrd="4" destOrd="0" parTransId="{BE83106D-7F7C-4475-A25F-C404C3551119}" sibTransId="{51696566-E816-4AC6-AF35-2B6D0636D9D2}"/>
    <dgm:cxn modelId="{272A57E5-AD11-405D-99E0-3A278C300390}" srcId="{E8D10DAE-8C94-4EB8-9548-DC1E5B1C0082}" destId="{09A70A28-41B3-4F6F-A817-E9AC4BA79520}" srcOrd="0" destOrd="0" parTransId="{257D5E50-3C9D-4834-A939-AEAD2FC838E1}" sibTransId="{3B015C3B-86A4-4138-BC5E-B5BA6C3DD718}"/>
    <dgm:cxn modelId="{714C1CE8-5AE5-4C1A-849D-4F1479E91ED6}" srcId="{E8D10DAE-8C94-4EB8-9548-DC1E5B1C0082}" destId="{5E415D56-BC3F-4E47-A599-437F4CCB3A12}" srcOrd="1" destOrd="0" parTransId="{9883EA3D-EB9A-4BA1-8624-2A035A56439A}" sibTransId="{A38D3BAC-B8F7-49B4-A903-6F5990D7240E}"/>
    <dgm:cxn modelId="{1C7839F4-B77F-457C-AD60-78F18D73C662}" type="presOf" srcId="{E8D10DAE-8C94-4EB8-9548-DC1E5B1C0082}" destId="{08998788-B529-4E38-8586-CEA07F741A2F}" srcOrd="0" destOrd="0" presId="urn:microsoft.com/office/officeart/2005/8/layout/vList2"/>
    <dgm:cxn modelId="{9DC7D8F6-4FDF-4ECB-8262-8D5134396F05}" srcId="{E8D10DAE-8C94-4EB8-9548-DC1E5B1C0082}" destId="{F781B987-EE85-4715-9E28-572BFC87D7D0}" srcOrd="3" destOrd="0" parTransId="{4BB21EFD-01A7-432C-A8DD-EC445135DC31}" sibTransId="{ACF9C437-2261-42F1-8DB1-AC31A725B526}"/>
    <dgm:cxn modelId="{204026F1-3DC3-439C-81EF-0BDD41DECA62}" type="presParOf" srcId="{08998788-B529-4E38-8586-CEA07F741A2F}" destId="{4C08CA79-6160-4B58-860E-7073A3C0C472}" srcOrd="0" destOrd="0" presId="urn:microsoft.com/office/officeart/2005/8/layout/vList2"/>
    <dgm:cxn modelId="{AFABA81A-09C2-49CA-B78C-0CE6DB7EF648}" type="presParOf" srcId="{08998788-B529-4E38-8586-CEA07F741A2F}" destId="{CBB61D35-2E4C-4D28-9FAD-DD35A3931DB3}" srcOrd="1" destOrd="0" presId="urn:microsoft.com/office/officeart/2005/8/layout/vList2"/>
    <dgm:cxn modelId="{93AE6E20-257E-456F-873A-DF315C3033AC}" type="presParOf" srcId="{08998788-B529-4E38-8586-CEA07F741A2F}" destId="{72DA37D2-18B9-48A9-AD18-0E20F99F65A0}" srcOrd="2" destOrd="0" presId="urn:microsoft.com/office/officeart/2005/8/layout/vList2"/>
    <dgm:cxn modelId="{252F7A1C-E63A-4F33-AFCF-3B6665D027CD}" type="presParOf" srcId="{08998788-B529-4E38-8586-CEA07F741A2F}" destId="{EF8F9BD0-EA6D-49B6-9790-24952604D55C}" srcOrd="3" destOrd="0" presId="urn:microsoft.com/office/officeart/2005/8/layout/vList2"/>
    <dgm:cxn modelId="{A301CB29-D638-4CF0-BBBA-3BDDB4084979}" type="presParOf" srcId="{08998788-B529-4E38-8586-CEA07F741A2F}" destId="{BF6CF2FF-EF24-443D-BF5A-3702DD4C4ED5}" srcOrd="4" destOrd="0" presId="urn:microsoft.com/office/officeart/2005/8/layout/vList2"/>
    <dgm:cxn modelId="{46161874-A0F7-4F25-81C5-C7ED67E53A47}" type="presParOf" srcId="{08998788-B529-4E38-8586-CEA07F741A2F}" destId="{C3CC3E0F-E366-446E-91F4-C48127C39AC8}" srcOrd="5" destOrd="0" presId="urn:microsoft.com/office/officeart/2005/8/layout/vList2"/>
    <dgm:cxn modelId="{D346F31A-6495-42C5-814E-3D1B2CB17FF6}" type="presParOf" srcId="{08998788-B529-4E38-8586-CEA07F741A2F}" destId="{14A8A1DB-2542-497D-A9DD-D960067B0497}" srcOrd="6" destOrd="0" presId="urn:microsoft.com/office/officeart/2005/8/layout/vList2"/>
    <dgm:cxn modelId="{F37349B4-01F9-448A-9EA5-65B6AEC67462}" type="presParOf" srcId="{08998788-B529-4E38-8586-CEA07F741A2F}" destId="{E4DE26FF-A210-460F-93C4-EF43BE893153}" srcOrd="7" destOrd="0" presId="urn:microsoft.com/office/officeart/2005/8/layout/vList2"/>
    <dgm:cxn modelId="{0AE0C139-AFD5-4194-9AC9-6C923D763469}" type="presParOf" srcId="{08998788-B529-4E38-8586-CEA07F741A2F}" destId="{0ED4FDA9-4D80-453B-83E8-796AF1E45BB6}" srcOrd="8" destOrd="0" presId="urn:microsoft.com/office/officeart/2005/8/layout/vList2"/>
    <dgm:cxn modelId="{69EB359F-5120-4BDF-A975-0F39EF1D277F}" type="presParOf" srcId="{08998788-B529-4E38-8586-CEA07F741A2F}" destId="{5FEC5FC4-1899-4C99-A518-9831B95B8B2D}" srcOrd="9" destOrd="0" presId="urn:microsoft.com/office/officeart/2005/8/layout/vList2"/>
    <dgm:cxn modelId="{90099020-103B-4935-8054-0C05F7A44610}" type="presParOf" srcId="{08998788-B529-4E38-8586-CEA07F741A2F}" destId="{2C679E74-A41C-4027-AE1E-FEF85E94E3E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7107E7-4882-4A61-A49B-9970B8D672EC}"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FF299AD5-2A47-4EAB-9EC8-4945C42AAF2D}">
      <dgm:prSet/>
      <dgm:spPr/>
      <dgm:t>
        <a:bodyPr/>
        <a:lstStyle/>
        <a:p>
          <a:r>
            <a:rPr lang="en-US" b="0" i="0"/>
            <a:t>It is easy to understand and implement.</a:t>
          </a:r>
          <a:endParaRPr lang="en-US"/>
        </a:p>
      </dgm:t>
    </dgm:pt>
    <dgm:pt modelId="{02F334CE-0530-4C07-A873-328CDBB638C9}" type="parTrans" cxnId="{6FF916DD-33B1-4563-B5D4-795436C65E24}">
      <dgm:prSet/>
      <dgm:spPr/>
      <dgm:t>
        <a:bodyPr/>
        <a:lstStyle/>
        <a:p>
          <a:endParaRPr lang="en-US"/>
        </a:p>
      </dgm:t>
    </dgm:pt>
    <dgm:pt modelId="{4D990A91-62BE-4AFC-9E6F-DE8C01C9211C}" type="sibTrans" cxnId="{6FF916DD-33B1-4563-B5D4-795436C65E24}">
      <dgm:prSet/>
      <dgm:spPr/>
      <dgm:t>
        <a:bodyPr/>
        <a:lstStyle/>
        <a:p>
          <a:endParaRPr lang="en-US"/>
        </a:p>
      </dgm:t>
    </dgm:pt>
    <dgm:pt modelId="{303CB209-73CF-4E55-BC0F-9CCCFF36A46E}">
      <dgm:prSet/>
      <dgm:spPr/>
      <dgm:t>
        <a:bodyPr/>
        <a:lstStyle/>
        <a:p>
          <a:r>
            <a:rPr lang="en-US" b="0" i="0"/>
            <a:t>There are specific deliverables in each phase of the life cycle.</a:t>
          </a:r>
          <a:endParaRPr lang="en-US"/>
        </a:p>
      </dgm:t>
    </dgm:pt>
    <dgm:pt modelId="{E1C77132-BCBB-4039-932C-074F7E587176}" type="parTrans" cxnId="{C878738C-EFFD-419A-B101-78FFE5598B90}">
      <dgm:prSet/>
      <dgm:spPr/>
      <dgm:t>
        <a:bodyPr/>
        <a:lstStyle/>
        <a:p>
          <a:endParaRPr lang="en-US"/>
        </a:p>
      </dgm:t>
    </dgm:pt>
    <dgm:pt modelId="{BAEF1E93-C4BD-4322-9471-E51FC8B343E4}" type="sibTrans" cxnId="{C878738C-EFFD-419A-B101-78FFE5598B90}">
      <dgm:prSet/>
      <dgm:spPr/>
      <dgm:t>
        <a:bodyPr/>
        <a:lstStyle/>
        <a:p>
          <a:endParaRPr lang="en-US"/>
        </a:p>
      </dgm:t>
    </dgm:pt>
    <dgm:pt modelId="{F26EE1A1-461B-4B0D-95F8-E5BCFBFE613A}">
      <dgm:prSet/>
      <dgm:spPr/>
      <dgm:t>
        <a:bodyPr/>
        <a:lstStyle/>
        <a:p>
          <a:r>
            <a:rPr lang="en-US" b="0" i="0"/>
            <a:t>All the activities to be performed in each phase are clearly defined.</a:t>
          </a:r>
          <a:endParaRPr lang="en-US"/>
        </a:p>
      </dgm:t>
    </dgm:pt>
    <dgm:pt modelId="{61F580D9-A871-42A8-B4B9-81177D04774B}" type="parTrans" cxnId="{78A4BAED-60F3-413E-AE77-7D77064E6E34}">
      <dgm:prSet/>
      <dgm:spPr/>
      <dgm:t>
        <a:bodyPr/>
        <a:lstStyle/>
        <a:p>
          <a:endParaRPr lang="en-US"/>
        </a:p>
      </dgm:t>
    </dgm:pt>
    <dgm:pt modelId="{5CCB3651-92A4-441D-9B1A-1BD2ADBD550B}" type="sibTrans" cxnId="{78A4BAED-60F3-413E-AE77-7D77064E6E34}">
      <dgm:prSet/>
      <dgm:spPr/>
      <dgm:t>
        <a:bodyPr/>
        <a:lstStyle/>
        <a:p>
          <a:endParaRPr lang="en-US"/>
        </a:p>
      </dgm:t>
    </dgm:pt>
    <dgm:pt modelId="{2CBC37DF-E21F-4E68-9777-E5ABFA83E992}">
      <dgm:prSet/>
      <dgm:spPr/>
      <dgm:t>
        <a:bodyPr/>
        <a:lstStyle/>
        <a:p>
          <a:r>
            <a:rPr lang="en-US" b="0" i="0"/>
            <a:t>It is perfectly suitable for short projects where all the requirements are predefined and understood clearly.</a:t>
          </a:r>
          <a:br>
            <a:rPr lang="en-US" b="0" i="0"/>
          </a:br>
          <a:endParaRPr lang="en-US"/>
        </a:p>
      </dgm:t>
    </dgm:pt>
    <dgm:pt modelId="{642F5003-9A22-4CB8-8B1D-57FFD7FE78F8}" type="parTrans" cxnId="{A0A2549A-83DF-4D22-99B9-BBBA60A36208}">
      <dgm:prSet/>
      <dgm:spPr/>
      <dgm:t>
        <a:bodyPr/>
        <a:lstStyle/>
        <a:p>
          <a:endParaRPr lang="en-US"/>
        </a:p>
      </dgm:t>
    </dgm:pt>
    <dgm:pt modelId="{F3AA5643-0C0D-4C56-9F7E-3B832C2F386D}" type="sibTrans" cxnId="{A0A2549A-83DF-4D22-99B9-BBBA60A36208}">
      <dgm:prSet/>
      <dgm:spPr/>
      <dgm:t>
        <a:bodyPr/>
        <a:lstStyle/>
        <a:p>
          <a:endParaRPr lang="en-US"/>
        </a:p>
      </dgm:t>
    </dgm:pt>
    <dgm:pt modelId="{E47DD2BC-7C2A-4149-B7BA-C769C7097265}" type="pres">
      <dgm:prSet presAssocID="{187107E7-4882-4A61-A49B-9970B8D672EC}" presName="vert0" presStyleCnt="0">
        <dgm:presLayoutVars>
          <dgm:dir/>
          <dgm:animOne val="branch"/>
          <dgm:animLvl val="lvl"/>
        </dgm:presLayoutVars>
      </dgm:prSet>
      <dgm:spPr/>
    </dgm:pt>
    <dgm:pt modelId="{34F52B87-21CC-4F13-8399-896F51502D82}" type="pres">
      <dgm:prSet presAssocID="{FF299AD5-2A47-4EAB-9EC8-4945C42AAF2D}" presName="thickLine" presStyleLbl="alignNode1" presStyleIdx="0" presStyleCnt="4"/>
      <dgm:spPr/>
    </dgm:pt>
    <dgm:pt modelId="{D873F381-D15A-4508-9B2F-1C9946F56FE5}" type="pres">
      <dgm:prSet presAssocID="{FF299AD5-2A47-4EAB-9EC8-4945C42AAF2D}" presName="horz1" presStyleCnt="0"/>
      <dgm:spPr/>
    </dgm:pt>
    <dgm:pt modelId="{986BAD9A-890F-43B3-903F-C7E134781DA3}" type="pres">
      <dgm:prSet presAssocID="{FF299AD5-2A47-4EAB-9EC8-4945C42AAF2D}" presName="tx1" presStyleLbl="revTx" presStyleIdx="0" presStyleCnt="4"/>
      <dgm:spPr/>
    </dgm:pt>
    <dgm:pt modelId="{E7C25DF0-AC08-4252-9A50-F1D6381DCF9B}" type="pres">
      <dgm:prSet presAssocID="{FF299AD5-2A47-4EAB-9EC8-4945C42AAF2D}" presName="vert1" presStyleCnt="0"/>
      <dgm:spPr/>
    </dgm:pt>
    <dgm:pt modelId="{6899EC4D-2C6E-4944-8703-F11F53B9084E}" type="pres">
      <dgm:prSet presAssocID="{303CB209-73CF-4E55-BC0F-9CCCFF36A46E}" presName="thickLine" presStyleLbl="alignNode1" presStyleIdx="1" presStyleCnt="4"/>
      <dgm:spPr/>
    </dgm:pt>
    <dgm:pt modelId="{27DA4F0F-F961-4500-BDC0-F9ABD2B846D5}" type="pres">
      <dgm:prSet presAssocID="{303CB209-73CF-4E55-BC0F-9CCCFF36A46E}" presName="horz1" presStyleCnt="0"/>
      <dgm:spPr/>
    </dgm:pt>
    <dgm:pt modelId="{31D54175-0378-4294-AF2A-20A986325031}" type="pres">
      <dgm:prSet presAssocID="{303CB209-73CF-4E55-BC0F-9CCCFF36A46E}" presName="tx1" presStyleLbl="revTx" presStyleIdx="1" presStyleCnt="4"/>
      <dgm:spPr/>
    </dgm:pt>
    <dgm:pt modelId="{4C54D268-DB10-4650-92FF-02FB9BFC771A}" type="pres">
      <dgm:prSet presAssocID="{303CB209-73CF-4E55-BC0F-9CCCFF36A46E}" presName="vert1" presStyleCnt="0"/>
      <dgm:spPr/>
    </dgm:pt>
    <dgm:pt modelId="{757801A3-B47A-412B-86A5-635870797956}" type="pres">
      <dgm:prSet presAssocID="{F26EE1A1-461B-4B0D-95F8-E5BCFBFE613A}" presName="thickLine" presStyleLbl="alignNode1" presStyleIdx="2" presStyleCnt="4"/>
      <dgm:spPr/>
    </dgm:pt>
    <dgm:pt modelId="{069564DE-F8DF-4A44-8917-46C793BE436C}" type="pres">
      <dgm:prSet presAssocID="{F26EE1A1-461B-4B0D-95F8-E5BCFBFE613A}" presName="horz1" presStyleCnt="0"/>
      <dgm:spPr/>
    </dgm:pt>
    <dgm:pt modelId="{9349E5C3-8173-4816-91A7-57EFEEF6AA4F}" type="pres">
      <dgm:prSet presAssocID="{F26EE1A1-461B-4B0D-95F8-E5BCFBFE613A}" presName="tx1" presStyleLbl="revTx" presStyleIdx="2" presStyleCnt="4"/>
      <dgm:spPr/>
    </dgm:pt>
    <dgm:pt modelId="{1F1F02FA-932C-40D9-8AC7-FCE4E43F238A}" type="pres">
      <dgm:prSet presAssocID="{F26EE1A1-461B-4B0D-95F8-E5BCFBFE613A}" presName="vert1" presStyleCnt="0"/>
      <dgm:spPr/>
    </dgm:pt>
    <dgm:pt modelId="{136752EA-AE80-4073-9D05-27D497C52888}" type="pres">
      <dgm:prSet presAssocID="{2CBC37DF-E21F-4E68-9777-E5ABFA83E992}" presName="thickLine" presStyleLbl="alignNode1" presStyleIdx="3" presStyleCnt="4"/>
      <dgm:spPr/>
    </dgm:pt>
    <dgm:pt modelId="{AA3CFDA0-9CEC-4121-93D8-389AC7E7AF96}" type="pres">
      <dgm:prSet presAssocID="{2CBC37DF-E21F-4E68-9777-E5ABFA83E992}" presName="horz1" presStyleCnt="0"/>
      <dgm:spPr/>
    </dgm:pt>
    <dgm:pt modelId="{82EB7C99-8A1F-4DAA-A414-CBEA1412C239}" type="pres">
      <dgm:prSet presAssocID="{2CBC37DF-E21F-4E68-9777-E5ABFA83E992}" presName="tx1" presStyleLbl="revTx" presStyleIdx="3" presStyleCnt="4"/>
      <dgm:spPr/>
    </dgm:pt>
    <dgm:pt modelId="{EBAF6CCF-AAC9-462F-9F6E-23728CCF3931}" type="pres">
      <dgm:prSet presAssocID="{2CBC37DF-E21F-4E68-9777-E5ABFA83E992}" presName="vert1" presStyleCnt="0"/>
      <dgm:spPr/>
    </dgm:pt>
  </dgm:ptLst>
  <dgm:cxnLst>
    <dgm:cxn modelId="{60AB7744-CC93-4152-8686-409EA2A71F00}" type="presOf" srcId="{FF299AD5-2A47-4EAB-9EC8-4945C42AAF2D}" destId="{986BAD9A-890F-43B3-903F-C7E134781DA3}" srcOrd="0" destOrd="0" presId="urn:microsoft.com/office/officeart/2008/layout/LinedList"/>
    <dgm:cxn modelId="{D4D64F72-D126-4B46-B437-4DE7AD652BFC}" type="presOf" srcId="{187107E7-4882-4A61-A49B-9970B8D672EC}" destId="{E47DD2BC-7C2A-4149-B7BA-C769C7097265}" srcOrd="0" destOrd="0" presId="urn:microsoft.com/office/officeart/2008/layout/LinedList"/>
    <dgm:cxn modelId="{C878738C-EFFD-419A-B101-78FFE5598B90}" srcId="{187107E7-4882-4A61-A49B-9970B8D672EC}" destId="{303CB209-73CF-4E55-BC0F-9CCCFF36A46E}" srcOrd="1" destOrd="0" parTransId="{E1C77132-BCBB-4039-932C-074F7E587176}" sibTransId="{BAEF1E93-C4BD-4322-9471-E51FC8B343E4}"/>
    <dgm:cxn modelId="{A0A2549A-83DF-4D22-99B9-BBBA60A36208}" srcId="{187107E7-4882-4A61-A49B-9970B8D672EC}" destId="{2CBC37DF-E21F-4E68-9777-E5ABFA83E992}" srcOrd="3" destOrd="0" parTransId="{642F5003-9A22-4CB8-8B1D-57FFD7FE78F8}" sibTransId="{F3AA5643-0C0D-4C56-9F7E-3B832C2F386D}"/>
    <dgm:cxn modelId="{C83E219C-4C04-444B-BFD6-D790ADAC06C0}" type="presOf" srcId="{2CBC37DF-E21F-4E68-9777-E5ABFA83E992}" destId="{82EB7C99-8A1F-4DAA-A414-CBEA1412C239}" srcOrd="0" destOrd="0" presId="urn:microsoft.com/office/officeart/2008/layout/LinedList"/>
    <dgm:cxn modelId="{00FDEACD-0A24-415D-957B-A4AAF85A3FA8}" type="presOf" srcId="{303CB209-73CF-4E55-BC0F-9CCCFF36A46E}" destId="{31D54175-0378-4294-AF2A-20A986325031}" srcOrd="0" destOrd="0" presId="urn:microsoft.com/office/officeart/2008/layout/LinedList"/>
    <dgm:cxn modelId="{E9FBF1D6-43EA-4969-AEB6-5C72E183F317}" type="presOf" srcId="{F26EE1A1-461B-4B0D-95F8-E5BCFBFE613A}" destId="{9349E5C3-8173-4816-91A7-57EFEEF6AA4F}" srcOrd="0" destOrd="0" presId="urn:microsoft.com/office/officeart/2008/layout/LinedList"/>
    <dgm:cxn modelId="{6FF916DD-33B1-4563-B5D4-795436C65E24}" srcId="{187107E7-4882-4A61-A49B-9970B8D672EC}" destId="{FF299AD5-2A47-4EAB-9EC8-4945C42AAF2D}" srcOrd="0" destOrd="0" parTransId="{02F334CE-0530-4C07-A873-328CDBB638C9}" sibTransId="{4D990A91-62BE-4AFC-9E6F-DE8C01C9211C}"/>
    <dgm:cxn modelId="{78A4BAED-60F3-413E-AE77-7D77064E6E34}" srcId="{187107E7-4882-4A61-A49B-9970B8D672EC}" destId="{F26EE1A1-461B-4B0D-95F8-E5BCFBFE613A}" srcOrd="2" destOrd="0" parTransId="{61F580D9-A871-42A8-B4B9-81177D04774B}" sibTransId="{5CCB3651-92A4-441D-9B1A-1BD2ADBD550B}"/>
    <dgm:cxn modelId="{1A21BC25-0B9E-435C-866E-99258E19A5A4}" type="presParOf" srcId="{E47DD2BC-7C2A-4149-B7BA-C769C7097265}" destId="{34F52B87-21CC-4F13-8399-896F51502D82}" srcOrd="0" destOrd="0" presId="urn:microsoft.com/office/officeart/2008/layout/LinedList"/>
    <dgm:cxn modelId="{8E64BDBA-B28D-4C11-AEC1-B951F84E8B96}" type="presParOf" srcId="{E47DD2BC-7C2A-4149-B7BA-C769C7097265}" destId="{D873F381-D15A-4508-9B2F-1C9946F56FE5}" srcOrd="1" destOrd="0" presId="urn:microsoft.com/office/officeart/2008/layout/LinedList"/>
    <dgm:cxn modelId="{4DA1FB85-A627-4045-9231-6F13185A861C}" type="presParOf" srcId="{D873F381-D15A-4508-9B2F-1C9946F56FE5}" destId="{986BAD9A-890F-43B3-903F-C7E134781DA3}" srcOrd="0" destOrd="0" presId="urn:microsoft.com/office/officeart/2008/layout/LinedList"/>
    <dgm:cxn modelId="{A2BB6AB5-F213-4B34-90AC-273A39B83AD0}" type="presParOf" srcId="{D873F381-D15A-4508-9B2F-1C9946F56FE5}" destId="{E7C25DF0-AC08-4252-9A50-F1D6381DCF9B}" srcOrd="1" destOrd="0" presId="urn:microsoft.com/office/officeart/2008/layout/LinedList"/>
    <dgm:cxn modelId="{85CABF07-EB34-40F1-825C-363D508E831C}" type="presParOf" srcId="{E47DD2BC-7C2A-4149-B7BA-C769C7097265}" destId="{6899EC4D-2C6E-4944-8703-F11F53B9084E}" srcOrd="2" destOrd="0" presId="urn:microsoft.com/office/officeart/2008/layout/LinedList"/>
    <dgm:cxn modelId="{2E6791E7-E1E2-4DA2-8E29-BA916E10B7A0}" type="presParOf" srcId="{E47DD2BC-7C2A-4149-B7BA-C769C7097265}" destId="{27DA4F0F-F961-4500-BDC0-F9ABD2B846D5}" srcOrd="3" destOrd="0" presId="urn:microsoft.com/office/officeart/2008/layout/LinedList"/>
    <dgm:cxn modelId="{B7E234A5-4446-4E3E-8A7A-186110108D98}" type="presParOf" srcId="{27DA4F0F-F961-4500-BDC0-F9ABD2B846D5}" destId="{31D54175-0378-4294-AF2A-20A986325031}" srcOrd="0" destOrd="0" presId="urn:microsoft.com/office/officeart/2008/layout/LinedList"/>
    <dgm:cxn modelId="{7AA26EA2-531B-439A-A22D-CEE5EE0F446F}" type="presParOf" srcId="{27DA4F0F-F961-4500-BDC0-F9ABD2B846D5}" destId="{4C54D268-DB10-4650-92FF-02FB9BFC771A}" srcOrd="1" destOrd="0" presId="urn:microsoft.com/office/officeart/2008/layout/LinedList"/>
    <dgm:cxn modelId="{58BA088A-D756-4713-847D-0B08CC74C93C}" type="presParOf" srcId="{E47DD2BC-7C2A-4149-B7BA-C769C7097265}" destId="{757801A3-B47A-412B-86A5-635870797956}" srcOrd="4" destOrd="0" presId="urn:microsoft.com/office/officeart/2008/layout/LinedList"/>
    <dgm:cxn modelId="{B93C15F4-C89F-4E73-BEAA-7EAA35E3BD6A}" type="presParOf" srcId="{E47DD2BC-7C2A-4149-B7BA-C769C7097265}" destId="{069564DE-F8DF-4A44-8917-46C793BE436C}" srcOrd="5" destOrd="0" presId="urn:microsoft.com/office/officeart/2008/layout/LinedList"/>
    <dgm:cxn modelId="{3F3D0BBE-51C0-48DC-A0C5-9A5B54FF2EA1}" type="presParOf" srcId="{069564DE-F8DF-4A44-8917-46C793BE436C}" destId="{9349E5C3-8173-4816-91A7-57EFEEF6AA4F}" srcOrd="0" destOrd="0" presId="urn:microsoft.com/office/officeart/2008/layout/LinedList"/>
    <dgm:cxn modelId="{E061FA51-85BB-48FD-9657-B1312178239F}" type="presParOf" srcId="{069564DE-F8DF-4A44-8917-46C793BE436C}" destId="{1F1F02FA-932C-40D9-8AC7-FCE4E43F238A}" srcOrd="1" destOrd="0" presId="urn:microsoft.com/office/officeart/2008/layout/LinedList"/>
    <dgm:cxn modelId="{A07C6862-8D89-41AB-8F40-D50A8D67E57A}" type="presParOf" srcId="{E47DD2BC-7C2A-4149-B7BA-C769C7097265}" destId="{136752EA-AE80-4073-9D05-27D497C52888}" srcOrd="6" destOrd="0" presId="urn:microsoft.com/office/officeart/2008/layout/LinedList"/>
    <dgm:cxn modelId="{85C13670-653C-4C88-BB2F-71C31E2E1978}" type="presParOf" srcId="{E47DD2BC-7C2A-4149-B7BA-C769C7097265}" destId="{AA3CFDA0-9CEC-4121-93D8-389AC7E7AF96}" srcOrd="7" destOrd="0" presId="urn:microsoft.com/office/officeart/2008/layout/LinedList"/>
    <dgm:cxn modelId="{EDA49D12-D280-419D-89D4-9161B53A5E17}" type="presParOf" srcId="{AA3CFDA0-9CEC-4121-93D8-389AC7E7AF96}" destId="{82EB7C99-8A1F-4DAA-A414-CBEA1412C239}" srcOrd="0" destOrd="0" presId="urn:microsoft.com/office/officeart/2008/layout/LinedList"/>
    <dgm:cxn modelId="{65F58DA0-50A9-4246-B8D8-CE5DB670225D}" type="presParOf" srcId="{AA3CFDA0-9CEC-4121-93D8-389AC7E7AF96}" destId="{EBAF6CCF-AAC9-462F-9F6E-23728CCF39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BABEE7-BE43-4A23-8080-DEF4ECA1E5A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1B4550D-7BA8-4EFA-A157-51C3F4946B03}">
      <dgm:prSet/>
      <dgm:spPr/>
      <dgm:t>
        <a:bodyPr/>
        <a:lstStyle/>
        <a:p>
          <a:r>
            <a:rPr lang="en-US" b="0" i="0"/>
            <a:t>As this model requires freezing of requirements, hence, it not suitable for projects in which changes in requirements are possible/inevitable.</a:t>
          </a:r>
          <a:endParaRPr lang="en-US"/>
        </a:p>
      </dgm:t>
    </dgm:pt>
    <dgm:pt modelId="{0C1321DE-1AE3-4885-81C4-51689BA94AA1}" type="parTrans" cxnId="{ACBBDF76-B5DE-47A5-97C6-B9360F077C91}">
      <dgm:prSet/>
      <dgm:spPr/>
      <dgm:t>
        <a:bodyPr/>
        <a:lstStyle/>
        <a:p>
          <a:endParaRPr lang="en-US"/>
        </a:p>
      </dgm:t>
    </dgm:pt>
    <dgm:pt modelId="{D7450487-BD3B-4FBC-A998-836E6B6CD9D8}" type="sibTrans" cxnId="{ACBBDF76-B5DE-47A5-97C6-B9360F077C91}">
      <dgm:prSet/>
      <dgm:spPr/>
      <dgm:t>
        <a:bodyPr/>
        <a:lstStyle/>
        <a:p>
          <a:endParaRPr lang="en-US"/>
        </a:p>
      </dgm:t>
    </dgm:pt>
    <dgm:pt modelId="{C90C6C6C-58C4-4839-85EC-CAE406771C35}">
      <dgm:prSet/>
      <dgm:spPr/>
      <dgm:t>
        <a:bodyPr/>
        <a:lstStyle/>
        <a:p>
          <a:r>
            <a:rPr lang="en-US" b="0" i="0"/>
            <a:t>The working model is only visible in the later phases of the life cycle – after the implementation phase.</a:t>
          </a:r>
          <a:endParaRPr lang="en-US"/>
        </a:p>
      </dgm:t>
    </dgm:pt>
    <dgm:pt modelId="{D78E03E6-E9A4-45BA-AB0C-3D18A7E4E388}" type="parTrans" cxnId="{813B9BE3-B0BE-45A0-9FC6-E8F2682F7D5A}">
      <dgm:prSet/>
      <dgm:spPr/>
      <dgm:t>
        <a:bodyPr/>
        <a:lstStyle/>
        <a:p>
          <a:endParaRPr lang="en-US"/>
        </a:p>
      </dgm:t>
    </dgm:pt>
    <dgm:pt modelId="{449D634F-E10E-4DA0-B382-F6E6E1D87392}" type="sibTrans" cxnId="{813B9BE3-B0BE-45A0-9FC6-E8F2682F7D5A}">
      <dgm:prSet/>
      <dgm:spPr/>
      <dgm:t>
        <a:bodyPr/>
        <a:lstStyle/>
        <a:p>
          <a:endParaRPr lang="en-US"/>
        </a:p>
      </dgm:t>
    </dgm:pt>
    <dgm:pt modelId="{8054428A-FAF4-430D-BAA5-EB871BAA76AD}">
      <dgm:prSet/>
      <dgm:spPr/>
      <dgm:t>
        <a:bodyPr/>
        <a:lstStyle/>
        <a:p>
          <a:r>
            <a:rPr lang="en-US" b="0" i="0"/>
            <a:t>Any correction or update in the previous phase is not possible.</a:t>
          </a:r>
          <a:endParaRPr lang="en-US"/>
        </a:p>
      </dgm:t>
    </dgm:pt>
    <dgm:pt modelId="{20F32027-7A90-437B-B56F-230FB7B133EF}" type="parTrans" cxnId="{295B457D-3ABB-420A-903C-DE60DF61D04D}">
      <dgm:prSet/>
      <dgm:spPr/>
      <dgm:t>
        <a:bodyPr/>
        <a:lstStyle/>
        <a:p>
          <a:endParaRPr lang="en-US"/>
        </a:p>
      </dgm:t>
    </dgm:pt>
    <dgm:pt modelId="{603504B8-F441-4ACE-8456-E9F3B52A9513}" type="sibTrans" cxnId="{295B457D-3ABB-420A-903C-DE60DF61D04D}">
      <dgm:prSet/>
      <dgm:spPr/>
      <dgm:t>
        <a:bodyPr/>
        <a:lstStyle/>
        <a:p>
          <a:endParaRPr lang="en-US"/>
        </a:p>
      </dgm:t>
    </dgm:pt>
    <dgm:pt modelId="{02D09913-4F7B-421C-A0F5-EA52959E2784}">
      <dgm:prSet/>
      <dgm:spPr/>
      <dgm:t>
        <a:bodyPr/>
        <a:lstStyle/>
        <a:p>
          <a:r>
            <a:rPr lang="en-US" b="0" i="0"/>
            <a:t>It is not possible to keep track of the progress or state of the development within stages.</a:t>
          </a:r>
          <a:endParaRPr lang="en-US"/>
        </a:p>
      </dgm:t>
    </dgm:pt>
    <dgm:pt modelId="{AF127C88-3CB6-4DB3-AD99-22CB410E2C17}" type="parTrans" cxnId="{572942F7-BC7C-4222-914E-9D616EBEB101}">
      <dgm:prSet/>
      <dgm:spPr/>
      <dgm:t>
        <a:bodyPr/>
        <a:lstStyle/>
        <a:p>
          <a:endParaRPr lang="en-US"/>
        </a:p>
      </dgm:t>
    </dgm:pt>
    <dgm:pt modelId="{92CE12D2-9847-451D-A9BF-089CBCD467F1}" type="sibTrans" cxnId="{572942F7-BC7C-4222-914E-9D616EBEB101}">
      <dgm:prSet/>
      <dgm:spPr/>
      <dgm:t>
        <a:bodyPr/>
        <a:lstStyle/>
        <a:p>
          <a:endParaRPr lang="en-US"/>
        </a:p>
      </dgm:t>
    </dgm:pt>
    <dgm:pt modelId="{6569E31D-0E43-4907-9230-33757F32261F}" type="pres">
      <dgm:prSet presAssocID="{AEBABEE7-BE43-4A23-8080-DEF4ECA1E5AE}" presName="root" presStyleCnt="0">
        <dgm:presLayoutVars>
          <dgm:dir/>
          <dgm:resizeHandles val="exact"/>
        </dgm:presLayoutVars>
      </dgm:prSet>
      <dgm:spPr/>
    </dgm:pt>
    <dgm:pt modelId="{30F318DB-F289-4E95-BD13-A7A292553CF6}" type="pres">
      <dgm:prSet presAssocID="{41B4550D-7BA8-4EFA-A157-51C3F4946B03}" presName="compNode" presStyleCnt="0"/>
      <dgm:spPr/>
    </dgm:pt>
    <dgm:pt modelId="{8DBD5FC6-BAA8-4A29-95E4-FFA29AD23C08}" type="pres">
      <dgm:prSet presAssocID="{41B4550D-7BA8-4EFA-A157-51C3F4946B03}" presName="bgRect" presStyleLbl="bgShp" presStyleIdx="0" presStyleCnt="4"/>
      <dgm:spPr/>
    </dgm:pt>
    <dgm:pt modelId="{62261943-54F0-479F-8935-D8DB6E6FAD7F}" type="pres">
      <dgm:prSet presAssocID="{41B4550D-7BA8-4EFA-A157-51C3F4946B0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w Temperature"/>
        </a:ext>
      </dgm:extLst>
    </dgm:pt>
    <dgm:pt modelId="{4DC7D500-1901-46C0-8703-7EC3A397C169}" type="pres">
      <dgm:prSet presAssocID="{41B4550D-7BA8-4EFA-A157-51C3F4946B03}" presName="spaceRect" presStyleCnt="0"/>
      <dgm:spPr/>
    </dgm:pt>
    <dgm:pt modelId="{D4183FD6-97D7-483E-88E4-682BE0983FD1}" type="pres">
      <dgm:prSet presAssocID="{41B4550D-7BA8-4EFA-A157-51C3F4946B03}" presName="parTx" presStyleLbl="revTx" presStyleIdx="0" presStyleCnt="4">
        <dgm:presLayoutVars>
          <dgm:chMax val="0"/>
          <dgm:chPref val="0"/>
        </dgm:presLayoutVars>
      </dgm:prSet>
      <dgm:spPr/>
    </dgm:pt>
    <dgm:pt modelId="{5030642F-BBC7-496C-8DDE-B79CC0B459F3}" type="pres">
      <dgm:prSet presAssocID="{D7450487-BD3B-4FBC-A998-836E6B6CD9D8}" presName="sibTrans" presStyleCnt="0"/>
      <dgm:spPr/>
    </dgm:pt>
    <dgm:pt modelId="{6B875786-1036-4DD3-9336-1624DFC4CF1C}" type="pres">
      <dgm:prSet presAssocID="{C90C6C6C-58C4-4839-85EC-CAE406771C35}" presName="compNode" presStyleCnt="0"/>
      <dgm:spPr/>
    </dgm:pt>
    <dgm:pt modelId="{D13E9325-D3E3-49F9-A521-75DEA91A10BE}" type="pres">
      <dgm:prSet presAssocID="{C90C6C6C-58C4-4839-85EC-CAE406771C35}" presName="bgRect" presStyleLbl="bgShp" presStyleIdx="1" presStyleCnt="4"/>
      <dgm:spPr/>
    </dgm:pt>
    <dgm:pt modelId="{DD861625-87A9-49ED-BCAD-5C8AA7BE2B67}" type="pres">
      <dgm:prSet presAssocID="{C90C6C6C-58C4-4839-85EC-CAE406771C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640989CE-F31F-4264-9FC0-CE2A67FFC88D}" type="pres">
      <dgm:prSet presAssocID="{C90C6C6C-58C4-4839-85EC-CAE406771C35}" presName="spaceRect" presStyleCnt="0"/>
      <dgm:spPr/>
    </dgm:pt>
    <dgm:pt modelId="{2C342571-AB75-4178-B0FF-F41829E2FB83}" type="pres">
      <dgm:prSet presAssocID="{C90C6C6C-58C4-4839-85EC-CAE406771C35}" presName="parTx" presStyleLbl="revTx" presStyleIdx="1" presStyleCnt="4">
        <dgm:presLayoutVars>
          <dgm:chMax val="0"/>
          <dgm:chPref val="0"/>
        </dgm:presLayoutVars>
      </dgm:prSet>
      <dgm:spPr/>
    </dgm:pt>
    <dgm:pt modelId="{9024A09B-DA88-4E82-97B8-2885F655A9EE}" type="pres">
      <dgm:prSet presAssocID="{449D634F-E10E-4DA0-B382-F6E6E1D87392}" presName="sibTrans" presStyleCnt="0"/>
      <dgm:spPr/>
    </dgm:pt>
    <dgm:pt modelId="{BCBA9CD3-51AD-4629-8138-66F74253F759}" type="pres">
      <dgm:prSet presAssocID="{8054428A-FAF4-430D-BAA5-EB871BAA76AD}" presName="compNode" presStyleCnt="0"/>
      <dgm:spPr/>
    </dgm:pt>
    <dgm:pt modelId="{A25CDE26-6427-40DE-A58A-96E8BAFE28F3}" type="pres">
      <dgm:prSet presAssocID="{8054428A-FAF4-430D-BAA5-EB871BAA76AD}" presName="bgRect" presStyleLbl="bgShp" presStyleIdx="2" presStyleCnt="4"/>
      <dgm:spPr/>
    </dgm:pt>
    <dgm:pt modelId="{1439557A-B01C-4383-9C44-91D4E03426CC}" type="pres">
      <dgm:prSet presAssocID="{8054428A-FAF4-430D-BAA5-EB871BAA76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ck"/>
        </a:ext>
      </dgm:extLst>
    </dgm:pt>
    <dgm:pt modelId="{CA54DC8A-9750-409C-A092-237BFBEFC6BA}" type="pres">
      <dgm:prSet presAssocID="{8054428A-FAF4-430D-BAA5-EB871BAA76AD}" presName="spaceRect" presStyleCnt="0"/>
      <dgm:spPr/>
    </dgm:pt>
    <dgm:pt modelId="{C9C36D6D-0956-4647-97BB-B8513E9919F2}" type="pres">
      <dgm:prSet presAssocID="{8054428A-FAF4-430D-BAA5-EB871BAA76AD}" presName="parTx" presStyleLbl="revTx" presStyleIdx="2" presStyleCnt="4">
        <dgm:presLayoutVars>
          <dgm:chMax val="0"/>
          <dgm:chPref val="0"/>
        </dgm:presLayoutVars>
      </dgm:prSet>
      <dgm:spPr/>
    </dgm:pt>
    <dgm:pt modelId="{581F9793-9A8D-41BC-96FA-5CFDD9A94EE4}" type="pres">
      <dgm:prSet presAssocID="{603504B8-F441-4ACE-8456-E9F3B52A9513}" presName="sibTrans" presStyleCnt="0"/>
      <dgm:spPr/>
    </dgm:pt>
    <dgm:pt modelId="{5FD38D4C-83B7-487C-85E0-88136B5C62A2}" type="pres">
      <dgm:prSet presAssocID="{02D09913-4F7B-421C-A0F5-EA52959E2784}" presName="compNode" presStyleCnt="0"/>
      <dgm:spPr/>
    </dgm:pt>
    <dgm:pt modelId="{56BE5699-8348-4328-95D2-EA5BECE1AE2C}" type="pres">
      <dgm:prSet presAssocID="{02D09913-4F7B-421C-A0F5-EA52959E2784}" presName="bgRect" presStyleLbl="bgShp" presStyleIdx="3" presStyleCnt="4"/>
      <dgm:spPr/>
    </dgm:pt>
    <dgm:pt modelId="{080CBB50-A9C4-4E7B-85C0-C34504FE75C1}" type="pres">
      <dgm:prSet presAssocID="{02D09913-4F7B-421C-A0F5-EA52959E278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02DFED88-ECC4-4ADE-9B04-ABB064BC57B0}" type="pres">
      <dgm:prSet presAssocID="{02D09913-4F7B-421C-A0F5-EA52959E2784}" presName="spaceRect" presStyleCnt="0"/>
      <dgm:spPr/>
    </dgm:pt>
    <dgm:pt modelId="{99BDEDB6-8FC0-4E65-9691-E1F96705C0B2}" type="pres">
      <dgm:prSet presAssocID="{02D09913-4F7B-421C-A0F5-EA52959E2784}" presName="parTx" presStyleLbl="revTx" presStyleIdx="3" presStyleCnt="4">
        <dgm:presLayoutVars>
          <dgm:chMax val="0"/>
          <dgm:chPref val="0"/>
        </dgm:presLayoutVars>
      </dgm:prSet>
      <dgm:spPr/>
    </dgm:pt>
  </dgm:ptLst>
  <dgm:cxnLst>
    <dgm:cxn modelId="{77D1351A-2BD6-4276-9C4F-9299A7A04496}" type="presOf" srcId="{41B4550D-7BA8-4EFA-A157-51C3F4946B03}" destId="{D4183FD6-97D7-483E-88E4-682BE0983FD1}" srcOrd="0" destOrd="0" presId="urn:microsoft.com/office/officeart/2018/2/layout/IconVerticalSolidList"/>
    <dgm:cxn modelId="{1B476564-E912-484E-BA94-5D42DB7C16AC}" type="presOf" srcId="{C90C6C6C-58C4-4839-85EC-CAE406771C35}" destId="{2C342571-AB75-4178-B0FF-F41829E2FB83}" srcOrd="0" destOrd="0" presId="urn:microsoft.com/office/officeart/2018/2/layout/IconVerticalSolidList"/>
    <dgm:cxn modelId="{ACBBDF76-B5DE-47A5-97C6-B9360F077C91}" srcId="{AEBABEE7-BE43-4A23-8080-DEF4ECA1E5AE}" destId="{41B4550D-7BA8-4EFA-A157-51C3F4946B03}" srcOrd="0" destOrd="0" parTransId="{0C1321DE-1AE3-4885-81C4-51689BA94AA1}" sibTransId="{D7450487-BD3B-4FBC-A998-836E6B6CD9D8}"/>
    <dgm:cxn modelId="{00870059-3110-4957-AA06-C44303D3030F}" type="presOf" srcId="{02D09913-4F7B-421C-A0F5-EA52959E2784}" destId="{99BDEDB6-8FC0-4E65-9691-E1F96705C0B2}" srcOrd="0" destOrd="0" presId="urn:microsoft.com/office/officeart/2018/2/layout/IconVerticalSolidList"/>
    <dgm:cxn modelId="{295B457D-3ABB-420A-903C-DE60DF61D04D}" srcId="{AEBABEE7-BE43-4A23-8080-DEF4ECA1E5AE}" destId="{8054428A-FAF4-430D-BAA5-EB871BAA76AD}" srcOrd="2" destOrd="0" parTransId="{20F32027-7A90-437B-B56F-230FB7B133EF}" sibTransId="{603504B8-F441-4ACE-8456-E9F3B52A9513}"/>
    <dgm:cxn modelId="{0C2AC5B7-C5E4-4A61-AA93-050526F45FA9}" type="presOf" srcId="{AEBABEE7-BE43-4A23-8080-DEF4ECA1E5AE}" destId="{6569E31D-0E43-4907-9230-33757F32261F}" srcOrd="0" destOrd="0" presId="urn:microsoft.com/office/officeart/2018/2/layout/IconVerticalSolidList"/>
    <dgm:cxn modelId="{05F680E1-BA5D-4A7C-AE1E-E6E8726A35DF}" type="presOf" srcId="{8054428A-FAF4-430D-BAA5-EB871BAA76AD}" destId="{C9C36D6D-0956-4647-97BB-B8513E9919F2}" srcOrd="0" destOrd="0" presId="urn:microsoft.com/office/officeart/2018/2/layout/IconVerticalSolidList"/>
    <dgm:cxn modelId="{813B9BE3-B0BE-45A0-9FC6-E8F2682F7D5A}" srcId="{AEBABEE7-BE43-4A23-8080-DEF4ECA1E5AE}" destId="{C90C6C6C-58C4-4839-85EC-CAE406771C35}" srcOrd="1" destOrd="0" parTransId="{D78E03E6-E9A4-45BA-AB0C-3D18A7E4E388}" sibTransId="{449D634F-E10E-4DA0-B382-F6E6E1D87392}"/>
    <dgm:cxn modelId="{572942F7-BC7C-4222-914E-9D616EBEB101}" srcId="{AEBABEE7-BE43-4A23-8080-DEF4ECA1E5AE}" destId="{02D09913-4F7B-421C-A0F5-EA52959E2784}" srcOrd="3" destOrd="0" parTransId="{AF127C88-3CB6-4DB3-AD99-22CB410E2C17}" sibTransId="{92CE12D2-9847-451D-A9BF-089CBCD467F1}"/>
    <dgm:cxn modelId="{3A8DB83A-805F-4D13-BAEE-B5BCFDE3519A}" type="presParOf" srcId="{6569E31D-0E43-4907-9230-33757F32261F}" destId="{30F318DB-F289-4E95-BD13-A7A292553CF6}" srcOrd="0" destOrd="0" presId="urn:microsoft.com/office/officeart/2018/2/layout/IconVerticalSolidList"/>
    <dgm:cxn modelId="{CBEB278F-0E1B-4A10-9583-594656E9104D}" type="presParOf" srcId="{30F318DB-F289-4E95-BD13-A7A292553CF6}" destId="{8DBD5FC6-BAA8-4A29-95E4-FFA29AD23C08}" srcOrd="0" destOrd="0" presId="urn:microsoft.com/office/officeart/2018/2/layout/IconVerticalSolidList"/>
    <dgm:cxn modelId="{E66DDA89-E08A-40DC-8DAA-84854E8557D7}" type="presParOf" srcId="{30F318DB-F289-4E95-BD13-A7A292553CF6}" destId="{62261943-54F0-479F-8935-D8DB6E6FAD7F}" srcOrd="1" destOrd="0" presId="urn:microsoft.com/office/officeart/2018/2/layout/IconVerticalSolidList"/>
    <dgm:cxn modelId="{0DA8E44C-B185-4531-A1ED-D642331A1513}" type="presParOf" srcId="{30F318DB-F289-4E95-BD13-A7A292553CF6}" destId="{4DC7D500-1901-46C0-8703-7EC3A397C169}" srcOrd="2" destOrd="0" presId="urn:microsoft.com/office/officeart/2018/2/layout/IconVerticalSolidList"/>
    <dgm:cxn modelId="{CF602B4F-73C4-4EDF-BC4D-871C70785691}" type="presParOf" srcId="{30F318DB-F289-4E95-BD13-A7A292553CF6}" destId="{D4183FD6-97D7-483E-88E4-682BE0983FD1}" srcOrd="3" destOrd="0" presId="urn:microsoft.com/office/officeart/2018/2/layout/IconVerticalSolidList"/>
    <dgm:cxn modelId="{F3AD02A2-C1FA-4226-98F1-E1C547D4D32E}" type="presParOf" srcId="{6569E31D-0E43-4907-9230-33757F32261F}" destId="{5030642F-BBC7-496C-8DDE-B79CC0B459F3}" srcOrd="1" destOrd="0" presId="urn:microsoft.com/office/officeart/2018/2/layout/IconVerticalSolidList"/>
    <dgm:cxn modelId="{1E0F631E-A0DF-487D-BA4E-E3676D266274}" type="presParOf" srcId="{6569E31D-0E43-4907-9230-33757F32261F}" destId="{6B875786-1036-4DD3-9336-1624DFC4CF1C}" srcOrd="2" destOrd="0" presId="urn:microsoft.com/office/officeart/2018/2/layout/IconVerticalSolidList"/>
    <dgm:cxn modelId="{3B194C81-032F-46D5-87D7-21701AD92E01}" type="presParOf" srcId="{6B875786-1036-4DD3-9336-1624DFC4CF1C}" destId="{D13E9325-D3E3-49F9-A521-75DEA91A10BE}" srcOrd="0" destOrd="0" presId="urn:microsoft.com/office/officeart/2018/2/layout/IconVerticalSolidList"/>
    <dgm:cxn modelId="{AF704784-3681-4F9D-AB3A-7ED274A7C710}" type="presParOf" srcId="{6B875786-1036-4DD3-9336-1624DFC4CF1C}" destId="{DD861625-87A9-49ED-BCAD-5C8AA7BE2B67}" srcOrd="1" destOrd="0" presId="urn:microsoft.com/office/officeart/2018/2/layout/IconVerticalSolidList"/>
    <dgm:cxn modelId="{84E5814E-698A-477A-8B92-168F86C0CB23}" type="presParOf" srcId="{6B875786-1036-4DD3-9336-1624DFC4CF1C}" destId="{640989CE-F31F-4264-9FC0-CE2A67FFC88D}" srcOrd="2" destOrd="0" presId="urn:microsoft.com/office/officeart/2018/2/layout/IconVerticalSolidList"/>
    <dgm:cxn modelId="{FF84930F-D967-4F9C-A4BE-3ED6375E0C3C}" type="presParOf" srcId="{6B875786-1036-4DD3-9336-1624DFC4CF1C}" destId="{2C342571-AB75-4178-B0FF-F41829E2FB83}" srcOrd="3" destOrd="0" presId="urn:microsoft.com/office/officeart/2018/2/layout/IconVerticalSolidList"/>
    <dgm:cxn modelId="{DF09747F-DF91-410F-8273-8E3AD72A03A2}" type="presParOf" srcId="{6569E31D-0E43-4907-9230-33757F32261F}" destId="{9024A09B-DA88-4E82-97B8-2885F655A9EE}" srcOrd="3" destOrd="0" presId="urn:microsoft.com/office/officeart/2018/2/layout/IconVerticalSolidList"/>
    <dgm:cxn modelId="{16829FD9-C499-4F0C-BABD-F1B8C6681F59}" type="presParOf" srcId="{6569E31D-0E43-4907-9230-33757F32261F}" destId="{BCBA9CD3-51AD-4629-8138-66F74253F759}" srcOrd="4" destOrd="0" presId="urn:microsoft.com/office/officeart/2018/2/layout/IconVerticalSolidList"/>
    <dgm:cxn modelId="{C8ABA9C7-B405-4075-90B5-7701C100F1AF}" type="presParOf" srcId="{BCBA9CD3-51AD-4629-8138-66F74253F759}" destId="{A25CDE26-6427-40DE-A58A-96E8BAFE28F3}" srcOrd="0" destOrd="0" presId="urn:microsoft.com/office/officeart/2018/2/layout/IconVerticalSolidList"/>
    <dgm:cxn modelId="{41E7F008-DB2E-499E-B18E-4A05EBAFA96E}" type="presParOf" srcId="{BCBA9CD3-51AD-4629-8138-66F74253F759}" destId="{1439557A-B01C-4383-9C44-91D4E03426CC}" srcOrd="1" destOrd="0" presId="urn:microsoft.com/office/officeart/2018/2/layout/IconVerticalSolidList"/>
    <dgm:cxn modelId="{1488949F-5B8D-4B43-A1CB-82CCB55C6D39}" type="presParOf" srcId="{BCBA9CD3-51AD-4629-8138-66F74253F759}" destId="{CA54DC8A-9750-409C-A092-237BFBEFC6BA}" srcOrd="2" destOrd="0" presId="urn:microsoft.com/office/officeart/2018/2/layout/IconVerticalSolidList"/>
    <dgm:cxn modelId="{8583F38E-13B8-4B8A-A6DE-1865D192C739}" type="presParOf" srcId="{BCBA9CD3-51AD-4629-8138-66F74253F759}" destId="{C9C36D6D-0956-4647-97BB-B8513E9919F2}" srcOrd="3" destOrd="0" presId="urn:microsoft.com/office/officeart/2018/2/layout/IconVerticalSolidList"/>
    <dgm:cxn modelId="{3F20A17E-399D-4B3B-A711-1F4E1CDAD9AF}" type="presParOf" srcId="{6569E31D-0E43-4907-9230-33757F32261F}" destId="{581F9793-9A8D-41BC-96FA-5CFDD9A94EE4}" srcOrd="5" destOrd="0" presId="urn:microsoft.com/office/officeart/2018/2/layout/IconVerticalSolidList"/>
    <dgm:cxn modelId="{3FC159F8-4A3F-4D2F-BFBF-A830B7628664}" type="presParOf" srcId="{6569E31D-0E43-4907-9230-33757F32261F}" destId="{5FD38D4C-83B7-487C-85E0-88136B5C62A2}" srcOrd="6" destOrd="0" presId="urn:microsoft.com/office/officeart/2018/2/layout/IconVerticalSolidList"/>
    <dgm:cxn modelId="{0F959D72-4BB6-4A66-916B-0053C4E3C5CA}" type="presParOf" srcId="{5FD38D4C-83B7-487C-85E0-88136B5C62A2}" destId="{56BE5699-8348-4328-95D2-EA5BECE1AE2C}" srcOrd="0" destOrd="0" presId="urn:microsoft.com/office/officeart/2018/2/layout/IconVerticalSolidList"/>
    <dgm:cxn modelId="{12FF1A47-78B1-4DBB-89AB-C3907B58459F}" type="presParOf" srcId="{5FD38D4C-83B7-487C-85E0-88136B5C62A2}" destId="{080CBB50-A9C4-4E7B-85C0-C34504FE75C1}" srcOrd="1" destOrd="0" presId="urn:microsoft.com/office/officeart/2018/2/layout/IconVerticalSolidList"/>
    <dgm:cxn modelId="{A9EF021A-8618-421E-B375-52B5E2175580}" type="presParOf" srcId="{5FD38D4C-83B7-487C-85E0-88136B5C62A2}" destId="{02DFED88-ECC4-4ADE-9B04-ABB064BC57B0}" srcOrd="2" destOrd="0" presId="urn:microsoft.com/office/officeart/2018/2/layout/IconVerticalSolidList"/>
    <dgm:cxn modelId="{17FFC565-B631-4F30-9825-6ED3233CD551}" type="presParOf" srcId="{5FD38D4C-83B7-487C-85E0-88136B5C62A2}" destId="{99BDEDB6-8FC0-4E65-9691-E1F96705C0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3DA040-CC46-4ADE-B2B2-1A7F54AA3F2A}"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90070E6-16DD-4819-96D1-EF7D757E8C43}">
      <dgm:prSet/>
      <dgm:spPr/>
      <dgm:t>
        <a:bodyPr/>
        <a:lstStyle/>
        <a:p>
          <a:pPr>
            <a:lnSpc>
              <a:spcPct val="100000"/>
            </a:lnSpc>
          </a:pPr>
          <a:r>
            <a:rPr lang="en-US" b="0" i="0"/>
            <a:t>The Waterfall model is applicable for following types of projects-</a:t>
          </a:r>
          <a:endParaRPr lang="en-US"/>
        </a:p>
      </dgm:t>
    </dgm:pt>
    <dgm:pt modelId="{44D65CAD-E1C2-442D-B244-13CC5F23BD18}" type="parTrans" cxnId="{6D86B0F1-FA7E-4F97-900F-8D0C68F37C11}">
      <dgm:prSet/>
      <dgm:spPr/>
      <dgm:t>
        <a:bodyPr/>
        <a:lstStyle/>
        <a:p>
          <a:endParaRPr lang="en-US"/>
        </a:p>
      </dgm:t>
    </dgm:pt>
    <dgm:pt modelId="{0C0D5348-AFAD-406E-A021-F9D8F2973420}" type="sibTrans" cxnId="{6D86B0F1-FA7E-4F97-900F-8D0C68F37C11}">
      <dgm:prSet/>
      <dgm:spPr/>
      <dgm:t>
        <a:bodyPr/>
        <a:lstStyle/>
        <a:p>
          <a:pPr>
            <a:lnSpc>
              <a:spcPct val="100000"/>
            </a:lnSpc>
          </a:pPr>
          <a:endParaRPr lang="en-US"/>
        </a:p>
      </dgm:t>
    </dgm:pt>
    <dgm:pt modelId="{EA705A29-0D9C-4847-A06E-C9827E0E9907}">
      <dgm:prSet/>
      <dgm:spPr/>
      <dgm:t>
        <a:bodyPr/>
        <a:lstStyle/>
        <a:p>
          <a:pPr>
            <a:lnSpc>
              <a:spcPct val="100000"/>
            </a:lnSpc>
          </a:pPr>
          <a:r>
            <a:rPr lang="en-US" b="0" i="0" dirty="0">
              <a:solidFill>
                <a:schemeClr val="tx1">
                  <a:lumMod val="75000"/>
                  <a:lumOff val="25000"/>
                </a:schemeClr>
              </a:solidFill>
            </a:rPr>
            <a:t>It is suitable for short term or smaller projects.</a:t>
          </a:r>
          <a:endParaRPr lang="en-US" dirty="0">
            <a:solidFill>
              <a:schemeClr val="tx1">
                <a:lumMod val="75000"/>
                <a:lumOff val="25000"/>
              </a:schemeClr>
            </a:solidFill>
          </a:endParaRPr>
        </a:p>
      </dgm:t>
    </dgm:pt>
    <dgm:pt modelId="{F0C38AC1-22CE-4414-9BC5-D169488602C6}" type="parTrans" cxnId="{F15198E7-1BF0-4A7B-A3BB-BA72D5CD5A64}">
      <dgm:prSet/>
      <dgm:spPr/>
      <dgm:t>
        <a:bodyPr/>
        <a:lstStyle/>
        <a:p>
          <a:endParaRPr lang="en-US"/>
        </a:p>
      </dgm:t>
    </dgm:pt>
    <dgm:pt modelId="{19DEBD85-A103-44A6-9140-C0AB35B8BDED}" type="sibTrans" cxnId="{F15198E7-1BF0-4A7B-A3BB-BA72D5CD5A64}">
      <dgm:prSet/>
      <dgm:spPr/>
      <dgm:t>
        <a:bodyPr/>
        <a:lstStyle/>
        <a:p>
          <a:pPr>
            <a:lnSpc>
              <a:spcPct val="100000"/>
            </a:lnSpc>
          </a:pPr>
          <a:endParaRPr lang="en-US"/>
        </a:p>
      </dgm:t>
    </dgm:pt>
    <dgm:pt modelId="{2F53D816-19D0-4D4E-9385-14ECABCD3696}">
      <dgm:prSet/>
      <dgm:spPr/>
      <dgm:t>
        <a:bodyPr/>
        <a:lstStyle/>
        <a:p>
          <a:pPr>
            <a:lnSpc>
              <a:spcPct val="100000"/>
            </a:lnSpc>
          </a:pPr>
          <a:r>
            <a:rPr lang="en-US" b="0" i="0" dirty="0">
              <a:solidFill>
                <a:schemeClr val="tx1">
                  <a:lumMod val="75000"/>
                  <a:lumOff val="25000"/>
                </a:schemeClr>
              </a:solidFill>
            </a:rPr>
            <a:t>Projects where requirements are perfectly documented and clearly understood.</a:t>
          </a:r>
          <a:endParaRPr lang="en-US" dirty="0">
            <a:solidFill>
              <a:schemeClr val="tx1">
                <a:lumMod val="75000"/>
                <a:lumOff val="25000"/>
              </a:schemeClr>
            </a:solidFill>
          </a:endParaRPr>
        </a:p>
      </dgm:t>
    </dgm:pt>
    <dgm:pt modelId="{A266E5D9-5A87-4824-8FE6-A5496687C6E6}" type="parTrans" cxnId="{171F818A-154B-41DC-9955-A9FDC952F11E}">
      <dgm:prSet/>
      <dgm:spPr/>
      <dgm:t>
        <a:bodyPr/>
        <a:lstStyle/>
        <a:p>
          <a:endParaRPr lang="en-US"/>
        </a:p>
      </dgm:t>
    </dgm:pt>
    <dgm:pt modelId="{2DC54064-DBC1-47A3-9C30-C7CCBA83125E}" type="sibTrans" cxnId="{171F818A-154B-41DC-9955-A9FDC952F11E}">
      <dgm:prSet/>
      <dgm:spPr/>
      <dgm:t>
        <a:bodyPr/>
        <a:lstStyle/>
        <a:p>
          <a:pPr>
            <a:lnSpc>
              <a:spcPct val="100000"/>
            </a:lnSpc>
          </a:pPr>
          <a:endParaRPr lang="en-US"/>
        </a:p>
      </dgm:t>
    </dgm:pt>
    <dgm:pt modelId="{DD31C2F5-07D0-4FEC-8293-F021EAF558B9}">
      <dgm:prSet/>
      <dgm:spPr/>
      <dgm:t>
        <a:bodyPr/>
        <a:lstStyle/>
        <a:p>
          <a:pPr>
            <a:lnSpc>
              <a:spcPct val="100000"/>
            </a:lnSpc>
          </a:pPr>
          <a:r>
            <a:rPr lang="en-US" b="0" i="0"/>
            <a:t>Projects where frequent changes are not required or anticipated.</a:t>
          </a:r>
          <a:endParaRPr lang="en-US"/>
        </a:p>
      </dgm:t>
    </dgm:pt>
    <dgm:pt modelId="{62FF68B4-0095-407D-A9A9-63C455A22308}" type="parTrans" cxnId="{F675DCD3-8F9F-4045-9246-0A78CFB6A6DE}">
      <dgm:prSet/>
      <dgm:spPr/>
      <dgm:t>
        <a:bodyPr/>
        <a:lstStyle/>
        <a:p>
          <a:endParaRPr lang="en-US"/>
        </a:p>
      </dgm:t>
    </dgm:pt>
    <dgm:pt modelId="{7E4573C3-E3CA-4086-99B9-F6739DD09F07}" type="sibTrans" cxnId="{F675DCD3-8F9F-4045-9246-0A78CFB6A6DE}">
      <dgm:prSet/>
      <dgm:spPr/>
      <dgm:t>
        <a:bodyPr/>
        <a:lstStyle/>
        <a:p>
          <a:endParaRPr lang="en-US"/>
        </a:p>
      </dgm:t>
    </dgm:pt>
    <dgm:pt modelId="{1F44F858-EAC6-43AD-B899-8D0A3BF271DA}" type="pres">
      <dgm:prSet presAssocID="{1A3DA040-CC46-4ADE-B2B2-1A7F54AA3F2A}" presName="root" presStyleCnt="0">
        <dgm:presLayoutVars>
          <dgm:dir/>
          <dgm:resizeHandles val="exact"/>
        </dgm:presLayoutVars>
      </dgm:prSet>
      <dgm:spPr/>
    </dgm:pt>
    <dgm:pt modelId="{D4D99BCE-9722-4079-B3FE-0252F9122CE7}" type="pres">
      <dgm:prSet presAssocID="{1A3DA040-CC46-4ADE-B2B2-1A7F54AA3F2A}" presName="container" presStyleCnt="0">
        <dgm:presLayoutVars>
          <dgm:dir/>
          <dgm:resizeHandles val="exact"/>
        </dgm:presLayoutVars>
      </dgm:prSet>
      <dgm:spPr/>
    </dgm:pt>
    <dgm:pt modelId="{9C1150DC-1322-469B-99C3-4F6BFCD09423}" type="pres">
      <dgm:prSet presAssocID="{D90070E6-16DD-4819-96D1-EF7D757E8C43}" presName="compNode" presStyleCnt="0"/>
      <dgm:spPr/>
    </dgm:pt>
    <dgm:pt modelId="{77AB3D54-75E1-4ED1-AE83-B223647A9AA3}" type="pres">
      <dgm:prSet presAssocID="{D90070E6-16DD-4819-96D1-EF7D757E8C43}" presName="iconBgRect" presStyleLbl="bgShp" presStyleIdx="0" presStyleCnt="4"/>
      <dgm:spPr/>
    </dgm:pt>
    <dgm:pt modelId="{ECA526D6-77DB-4C3C-B257-5E7F693605BE}" type="pres">
      <dgm:prSet presAssocID="{D90070E6-16DD-4819-96D1-EF7D757E8C4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terfall scene"/>
        </a:ext>
      </dgm:extLst>
    </dgm:pt>
    <dgm:pt modelId="{01122343-0437-4FE6-A549-FE8DAAC8E042}" type="pres">
      <dgm:prSet presAssocID="{D90070E6-16DD-4819-96D1-EF7D757E8C43}" presName="spaceRect" presStyleCnt="0"/>
      <dgm:spPr/>
    </dgm:pt>
    <dgm:pt modelId="{445CAB75-0EDA-44B5-9D3E-E78A689D356A}" type="pres">
      <dgm:prSet presAssocID="{D90070E6-16DD-4819-96D1-EF7D757E8C43}" presName="textRect" presStyleLbl="revTx" presStyleIdx="0" presStyleCnt="4">
        <dgm:presLayoutVars>
          <dgm:chMax val="1"/>
          <dgm:chPref val="1"/>
        </dgm:presLayoutVars>
      </dgm:prSet>
      <dgm:spPr/>
    </dgm:pt>
    <dgm:pt modelId="{4FF8F5BD-4A98-41EB-B13B-7FEBDAA95D0A}" type="pres">
      <dgm:prSet presAssocID="{0C0D5348-AFAD-406E-A021-F9D8F2973420}" presName="sibTrans" presStyleLbl="sibTrans2D1" presStyleIdx="0" presStyleCnt="0"/>
      <dgm:spPr/>
    </dgm:pt>
    <dgm:pt modelId="{871B091A-1F7F-45D8-91BA-1414D750649A}" type="pres">
      <dgm:prSet presAssocID="{EA705A29-0D9C-4847-A06E-C9827E0E9907}" presName="compNode" presStyleCnt="0"/>
      <dgm:spPr/>
    </dgm:pt>
    <dgm:pt modelId="{CE75AC0F-26C7-4967-9DB1-B2566A079E63}" type="pres">
      <dgm:prSet presAssocID="{EA705A29-0D9C-4847-A06E-C9827E0E9907}" presName="iconBgRect" presStyleLbl="bgShp" presStyleIdx="1" presStyleCnt="4"/>
      <dgm:spPr/>
    </dgm:pt>
    <dgm:pt modelId="{A3F5C090-71E2-4403-87D7-C85158EF47BD}" type="pres">
      <dgm:prSet presAssocID="{EA705A29-0D9C-4847-A06E-C9827E0E99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AD1BA355-7FDF-47C0-B745-FC10038275F9}" type="pres">
      <dgm:prSet presAssocID="{EA705A29-0D9C-4847-A06E-C9827E0E9907}" presName="spaceRect" presStyleCnt="0"/>
      <dgm:spPr/>
    </dgm:pt>
    <dgm:pt modelId="{12833AE4-A44A-4B76-8EF0-382DE05AC933}" type="pres">
      <dgm:prSet presAssocID="{EA705A29-0D9C-4847-A06E-C9827E0E9907}" presName="textRect" presStyleLbl="revTx" presStyleIdx="1" presStyleCnt="4">
        <dgm:presLayoutVars>
          <dgm:chMax val="1"/>
          <dgm:chPref val="1"/>
        </dgm:presLayoutVars>
      </dgm:prSet>
      <dgm:spPr/>
    </dgm:pt>
    <dgm:pt modelId="{7E52A598-E0C4-40D6-AC9D-21822D7D0153}" type="pres">
      <dgm:prSet presAssocID="{19DEBD85-A103-44A6-9140-C0AB35B8BDED}" presName="sibTrans" presStyleLbl="sibTrans2D1" presStyleIdx="0" presStyleCnt="0"/>
      <dgm:spPr/>
    </dgm:pt>
    <dgm:pt modelId="{2803ED56-AB0C-4A77-8FF9-670CA2B1CAA9}" type="pres">
      <dgm:prSet presAssocID="{2F53D816-19D0-4D4E-9385-14ECABCD3696}" presName="compNode" presStyleCnt="0"/>
      <dgm:spPr/>
    </dgm:pt>
    <dgm:pt modelId="{CFD67BE2-19DE-4DDB-BE7B-3E21F3B9395B}" type="pres">
      <dgm:prSet presAssocID="{2F53D816-19D0-4D4E-9385-14ECABCD3696}" presName="iconBgRect" presStyleLbl="bgShp" presStyleIdx="2" presStyleCnt="4"/>
      <dgm:spPr/>
    </dgm:pt>
    <dgm:pt modelId="{D57EE1B7-F53A-42DB-823D-DE6C58DD3748}" type="pres">
      <dgm:prSet presAssocID="{2F53D816-19D0-4D4E-9385-14ECABCD369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4641C4C-6123-42BD-ACC6-68F4650D12C2}" type="pres">
      <dgm:prSet presAssocID="{2F53D816-19D0-4D4E-9385-14ECABCD3696}" presName="spaceRect" presStyleCnt="0"/>
      <dgm:spPr/>
    </dgm:pt>
    <dgm:pt modelId="{D60394CF-87BB-40BE-9909-08959998753D}" type="pres">
      <dgm:prSet presAssocID="{2F53D816-19D0-4D4E-9385-14ECABCD3696}" presName="textRect" presStyleLbl="revTx" presStyleIdx="2" presStyleCnt="4" custLinFactNeighborX="-318" custLinFactNeighborY="-4493">
        <dgm:presLayoutVars>
          <dgm:chMax val="1"/>
          <dgm:chPref val="1"/>
        </dgm:presLayoutVars>
      </dgm:prSet>
      <dgm:spPr/>
    </dgm:pt>
    <dgm:pt modelId="{63EB12BF-2C0E-46E9-B6D1-C9AAD2ABD42E}" type="pres">
      <dgm:prSet presAssocID="{2DC54064-DBC1-47A3-9C30-C7CCBA83125E}" presName="sibTrans" presStyleLbl="sibTrans2D1" presStyleIdx="0" presStyleCnt="0"/>
      <dgm:spPr/>
    </dgm:pt>
    <dgm:pt modelId="{C6F70C36-5F2E-4979-A301-35BC5C425943}" type="pres">
      <dgm:prSet presAssocID="{DD31C2F5-07D0-4FEC-8293-F021EAF558B9}" presName="compNode" presStyleCnt="0"/>
      <dgm:spPr/>
    </dgm:pt>
    <dgm:pt modelId="{C570CB90-DFDD-442F-B5B7-B2A2F03C98C7}" type="pres">
      <dgm:prSet presAssocID="{DD31C2F5-07D0-4FEC-8293-F021EAF558B9}" presName="iconBgRect" presStyleLbl="bgShp" presStyleIdx="3" presStyleCnt="4"/>
      <dgm:spPr/>
    </dgm:pt>
    <dgm:pt modelId="{6DD179C8-C488-4407-8F7A-C8EBE2E9DDAA}" type="pres">
      <dgm:prSet presAssocID="{DD31C2F5-07D0-4FEC-8293-F021EAF558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1FF449B3-09F8-4BA4-98BE-CBB8089EBE88}" type="pres">
      <dgm:prSet presAssocID="{DD31C2F5-07D0-4FEC-8293-F021EAF558B9}" presName="spaceRect" presStyleCnt="0"/>
      <dgm:spPr/>
    </dgm:pt>
    <dgm:pt modelId="{5202FCC8-99D4-4C40-82DB-4CB5275FCEFE}" type="pres">
      <dgm:prSet presAssocID="{DD31C2F5-07D0-4FEC-8293-F021EAF558B9}" presName="textRect" presStyleLbl="revTx" presStyleIdx="3" presStyleCnt="4">
        <dgm:presLayoutVars>
          <dgm:chMax val="1"/>
          <dgm:chPref val="1"/>
        </dgm:presLayoutVars>
      </dgm:prSet>
      <dgm:spPr/>
    </dgm:pt>
  </dgm:ptLst>
  <dgm:cxnLst>
    <dgm:cxn modelId="{268A2E2D-02DC-40E5-99DD-DCF9B3C70777}" type="presOf" srcId="{EA705A29-0D9C-4847-A06E-C9827E0E9907}" destId="{12833AE4-A44A-4B76-8EF0-382DE05AC933}" srcOrd="0" destOrd="0" presId="urn:microsoft.com/office/officeart/2018/2/layout/IconCircleList"/>
    <dgm:cxn modelId="{173B6738-7643-40E6-96A9-FFF9B6196CA3}" type="presOf" srcId="{19DEBD85-A103-44A6-9140-C0AB35B8BDED}" destId="{7E52A598-E0C4-40D6-AC9D-21822D7D0153}" srcOrd="0" destOrd="0" presId="urn:microsoft.com/office/officeart/2018/2/layout/IconCircleList"/>
    <dgm:cxn modelId="{FEF40886-28EC-4D23-ABAD-3459DF7D00BE}" type="presOf" srcId="{2F53D816-19D0-4D4E-9385-14ECABCD3696}" destId="{D60394CF-87BB-40BE-9909-08959998753D}" srcOrd="0" destOrd="0" presId="urn:microsoft.com/office/officeart/2018/2/layout/IconCircleList"/>
    <dgm:cxn modelId="{171F818A-154B-41DC-9955-A9FDC952F11E}" srcId="{1A3DA040-CC46-4ADE-B2B2-1A7F54AA3F2A}" destId="{2F53D816-19D0-4D4E-9385-14ECABCD3696}" srcOrd="2" destOrd="0" parTransId="{A266E5D9-5A87-4824-8FE6-A5496687C6E6}" sibTransId="{2DC54064-DBC1-47A3-9C30-C7CCBA83125E}"/>
    <dgm:cxn modelId="{1802E38C-03AC-40C6-948C-C794385AA3D1}" type="presOf" srcId="{2DC54064-DBC1-47A3-9C30-C7CCBA83125E}" destId="{63EB12BF-2C0E-46E9-B6D1-C9AAD2ABD42E}" srcOrd="0" destOrd="0" presId="urn:microsoft.com/office/officeart/2018/2/layout/IconCircleList"/>
    <dgm:cxn modelId="{198A198E-CAFD-4C46-8F90-C5B9DBE2F68C}" type="presOf" srcId="{D90070E6-16DD-4819-96D1-EF7D757E8C43}" destId="{445CAB75-0EDA-44B5-9D3E-E78A689D356A}" srcOrd="0" destOrd="0" presId="urn:microsoft.com/office/officeart/2018/2/layout/IconCircleList"/>
    <dgm:cxn modelId="{8446FFA0-43AF-47B6-9F68-81946B54BCDE}" type="presOf" srcId="{1A3DA040-CC46-4ADE-B2B2-1A7F54AA3F2A}" destId="{1F44F858-EAC6-43AD-B899-8D0A3BF271DA}" srcOrd="0" destOrd="0" presId="urn:microsoft.com/office/officeart/2018/2/layout/IconCircleList"/>
    <dgm:cxn modelId="{37CDE8CC-3A0E-4B78-AF2C-2E335E03148D}" type="presOf" srcId="{0C0D5348-AFAD-406E-A021-F9D8F2973420}" destId="{4FF8F5BD-4A98-41EB-B13B-7FEBDAA95D0A}" srcOrd="0" destOrd="0" presId="urn:microsoft.com/office/officeart/2018/2/layout/IconCircleList"/>
    <dgm:cxn modelId="{F675DCD3-8F9F-4045-9246-0A78CFB6A6DE}" srcId="{1A3DA040-CC46-4ADE-B2B2-1A7F54AA3F2A}" destId="{DD31C2F5-07D0-4FEC-8293-F021EAF558B9}" srcOrd="3" destOrd="0" parTransId="{62FF68B4-0095-407D-A9A9-63C455A22308}" sibTransId="{7E4573C3-E3CA-4086-99B9-F6739DD09F07}"/>
    <dgm:cxn modelId="{F15198E7-1BF0-4A7B-A3BB-BA72D5CD5A64}" srcId="{1A3DA040-CC46-4ADE-B2B2-1A7F54AA3F2A}" destId="{EA705A29-0D9C-4847-A06E-C9827E0E9907}" srcOrd="1" destOrd="0" parTransId="{F0C38AC1-22CE-4414-9BC5-D169488602C6}" sibTransId="{19DEBD85-A103-44A6-9140-C0AB35B8BDED}"/>
    <dgm:cxn modelId="{6D86B0F1-FA7E-4F97-900F-8D0C68F37C11}" srcId="{1A3DA040-CC46-4ADE-B2B2-1A7F54AA3F2A}" destId="{D90070E6-16DD-4819-96D1-EF7D757E8C43}" srcOrd="0" destOrd="0" parTransId="{44D65CAD-E1C2-442D-B244-13CC5F23BD18}" sibTransId="{0C0D5348-AFAD-406E-A021-F9D8F2973420}"/>
    <dgm:cxn modelId="{1AA805F9-CF63-4E2C-B589-E1EA24A2FC50}" type="presOf" srcId="{DD31C2F5-07D0-4FEC-8293-F021EAF558B9}" destId="{5202FCC8-99D4-4C40-82DB-4CB5275FCEFE}" srcOrd="0" destOrd="0" presId="urn:microsoft.com/office/officeart/2018/2/layout/IconCircleList"/>
    <dgm:cxn modelId="{15A55799-E7AB-44AF-98DC-7136AA5281F2}" type="presParOf" srcId="{1F44F858-EAC6-43AD-B899-8D0A3BF271DA}" destId="{D4D99BCE-9722-4079-B3FE-0252F9122CE7}" srcOrd="0" destOrd="0" presId="urn:microsoft.com/office/officeart/2018/2/layout/IconCircleList"/>
    <dgm:cxn modelId="{D3BA74F2-9BB8-4921-82B6-65315163CDC5}" type="presParOf" srcId="{D4D99BCE-9722-4079-B3FE-0252F9122CE7}" destId="{9C1150DC-1322-469B-99C3-4F6BFCD09423}" srcOrd="0" destOrd="0" presId="urn:microsoft.com/office/officeart/2018/2/layout/IconCircleList"/>
    <dgm:cxn modelId="{5A479FF5-5770-4418-ABDB-B95B81679D66}" type="presParOf" srcId="{9C1150DC-1322-469B-99C3-4F6BFCD09423}" destId="{77AB3D54-75E1-4ED1-AE83-B223647A9AA3}" srcOrd="0" destOrd="0" presId="urn:microsoft.com/office/officeart/2018/2/layout/IconCircleList"/>
    <dgm:cxn modelId="{2E9138A5-6AD9-4FB6-86A6-D8CA4C4AC441}" type="presParOf" srcId="{9C1150DC-1322-469B-99C3-4F6BFCD09423}" destId="{ECA526D6-77DB-4C3C-B257-5E7F693605BE}" srcOrd="1" destOrd="0" presId="urn:microsoft.com/office/officeart/2018/2/layout/IconCircleList"/>
    <dgm:cxn modelId="{6A070698-AB85-467E-B7F1-ACF520822F1E}" type="presParOf" srcId="{9C1150DC-1322-469B-99C3-4F6BFCD09423}" destId="{01122343-0437-4FE6-A549-FE8DAAC8E042}" srcOrd="2" destOrd="0" presId="urn:microsoft.com/office/officeart/2018/2/layout/IconCircleList"/>
    <dgm:cxn modelId="{F5145745-94FF-46B0-82B2-D53FDEA20EE3}" type="presParOf" srcId="{9C1150DC-1322-469B-99C3-4F6BFCD09423}" destId="{445CAB75-0EDA-44B5-9D3E-E78A689D356A}" srcOrd="3" destOrd="0" presId="urn:microsoft.com/office/officeart/2018/2/layout/IconCircleList"/>
    <dgm:cxn modelId="{0758108D-7D32-4928-9BD0-30D1D1ED2FDD}" type="presParOf" srcId="{D4D99BCE-9722-4079-B3FE-0252F9122CE7}" destId="{4FF8F5BD-4A98-41EB-B13B-7FEBDAA95D0A}" srcOrd="1" destOrd="0" presId="urn:microsoft.com/office/officeart/2018/2/layout/IconCircleList"/>
    <dgm:cxn modelId="{1D34F002-A756-450A-B533-FCEE1273072E}" type="presParOf" srcId="{D4D99BCE-9722-4079-B3FE-0252F9122CE7}" destId="{871B091A-1F7F-45D8-91BA-1414D750649A}" srcOrd="2" destOrd="0" presId="urn:microsoft.com/office/officeart/2018/2/layout/IconCircleList"/>
    <dgm:cxn modelId="{6E27815A-6CBD-4517-A6FF-39CA581FCC83}" type="presParOf" srcId="{871B091A-1F7F-45D8-91BA-1414D750649A}" destId="{CE75AC0F-26C7-4967-9DB1-B2566A079E63}" srcOrd="0" destOrd="0" presId="urn:microsoft.com/office/officeart/2018/2/layout/IconCircleList"/>
    <dgm:cxn modelId="{3BF716B9-3D93-425A-BEDB-5FDC8CCF8978}" type="presParOf" srcId="{871B091A-1F7F-45D8-91BA-1414D750649A}" destId="{A3F5C090-71E2-4403-87D7-C85158EF47BD}" srcOrd="1" destOrd="0" presId="urn:microsoft.com/office/officeart/2018/2/layout/IconCircleList"/>
    <dgm:cxn modelId="{D164B79F-C829-4A79-AA05-1FD1AA60CC8B}" type="presParOf" srcId="{871B091A-1F7F-45D8-91BA-1414D750649A}" destId="{AD1BA355-7FDF-47C0-B745-FC10038275F9}" srcOrd="2" destOrd="0" presId="urn:microsoft.com/office/officeart/2018/2/layout/IconCircleList"/>
    <dgm:cxn modelId="{6BE2F6DA-3403-4F66-A0A4-3695F2E3A8DD}" type="presParOf" srcId="{871B091A-1F7F-45D8-91BA-1414D750649A}" destId="{12833AE4-A44A-4B76-8EF0-382DE05AC933}" srcOrd="3" destOrd="0" presId="urn:microsoft.com/office/officeart/2018/2/layout/IconCircleList"/>
    <dgm:cxn modelId="{556E1E31-9C6B-47EF-94BE-20B4BA90B024}" type="presParOf" srcId="{D4D99BCE-9722-4079-B3FE-0252F9122CE7}" destId="{7E52A598-E0C4-40D6-AC9D-21822D7D0153}" srcOrd="3" destOrd="0" presId="urn:microsoft.com/office/officeart/2018/2/layout/IconCircleList"/>
    <dgm:cxn modelId="{5940CBEE-3941-4601-B345-24918995F12B}" type="presParOf" srcId="{D4D99BCE-9722-4079-B3FE-0252F9122CE7}" destId="{2803ED56-AB0C-4A77-8FF9-670CA2B1CAA9}" srcOrd="4" destOrd="0" presId="urn:microsoft.com/office/officeart/2018/2/layout/IconCircleList"/>
    <dgm:cxn modelId="{A9374D48-CF12-4A3D-815E-FBED6C14D37A}" type="presParOf" srcId="{2803ED56-AB0C-4A77-8FF9-670CA2B1CAA9}" destId="{CFD67BE2-19DE-4DDB-BE7B-3E21F3B9395B}" srcOrd="0" destOrd="0" presId="urn:microsoft.com/office/officeart/2018/2/layout/IconCircleList"/>
    <dgm:cxn modelId="{DAFAF4FB-0A9C-403B-A255-AB4CDB7827BC}" type="presParOf" srcId="{2803ED56-AB0C-4A77-8FF9-670CA2B1CAA9}" destId="{D57EE1B7-F53A-42DB-823D-DE6C58DD3748}" srcOrd="1" destOrd="0" presId="urn:microsoft.com/office/officeart/2018/2/layout/IconCircleList"/>
    <dgm:cxn modelId="{1FAB7440-7476-43A2-8B6C-978F19CF65EC}" type="presParOf" srcId="{2803ED56-AB0C-4A77-8FF9-670CA2B1CAA9}" destId="{14641C4C-6123-42BD-ACC6-68F4650D12C2}" srcOrd="2" destOrd="0" presId="urn:microsoft.com/office/officeart/2018/2/layout/IconCircleList"/>
    <dgm:cxn modelId="{DD04D380-4CE1-46BA-B921-34C88A67B4FF}" type="presParOf" srcId="{2803ED56-AB0C-4A77-8FF9-670CA2B1CAA9}" destId="{D60394CF-87BB-40BE-9909-08959998753D}" srcOrd="3" destOrd="0" presId="urn:microsoft.com/office/officeart/2018/2/layout/IconCircleList"/>
    <dgm:cxn modelId="{F17F09FF-A161-4F5A-A076-41CCCEBA5696}" type="presParOf" srcId="{D4D99BCE-9722-4079-B3FE-0252F9122CE7}" destId="{63EB12BF-2C0E-46E9-B6D1-C9AAD2ABD42E}" srcOrd="5" destOrd="0" presId="urn:microsoft.com/office/officeart/2018/2/layout/IconCircleList"/>
    <dgm:cxn modelId="{E72F94B7-732F-47B1-B3DA-1DF46CDE846B}" type="presParOf" srcId="{D4D99BCE-9722-4079-B3FE-0252F9122CE7}" destId="{C6F70C36-5F2E-4979-A301-35BC5C425943}" srcOrd="6" destOrd="0" presId="urn:microsoft.com/office/officeart/2018/2/layout/IconCircleList"/>
    <dgm:cxn modelId="{344CD74A-73A8-4CBC-9807-8643625BB5E6}" type="presParOf" srcId="{C6F70C36-5F2E-4979-A301-35BC5C425943}" destId="{C570CB90-DFDD-442F-B5B7-B2A2F03C98C7}" srcOrd="0" destOrd="0" presId="urn:microsoft.com/office/officeart/2018/2/layout/IconCircleList"/>
    <dgm:cxn modelId="{7C0BC11B-DF3A-471A-B9D9-1DB02D384983}" type="presParOf" srcId="{C6F70C36-5F2E-4979-A301-35BC5C425943}" destId="{6DD179C8-C488-4407-8F7A-C8EBE2E9DDAA}" srcOrd="1" destOrd="0" presId="urn:microsoft.com/office/officeart/2018/2/layout/IconCircleList"/>
    <dgm:cxn modelId="{A0DEE185-588D-4A46-994B-D02102319C3D}" type="presParOf" srcId="{C6F70C36-5F2E-4979-A301-35BC5C425943}" destId="{1FF449B3-09F8-4BA4-98BE-CBB8089EBE88}" srcOrd="2" destOrd="0" presId="urn:microsoft.com/office/officeart/2018/2/layout/IconCircleList"/>
    <dgm:cxn modelId="{981D4C3C-00D5-4C2A-8FF7-F5B3904898F8}" type="presParOf" srcId="{C6F70C36-5F2E-4979-A301-35BC5C425943}" destId="{5202FCC8-99D4-4C40-82DB-4CB5275FCEF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283194-6131-4CDD-AE87-0C5D47CD91FC}"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7B722C8A-63AC-4FAA-810F-C419C1A70926}">
      <dgm:prSet/>
      <dgm:spPr/>
      <dgm:t>
        <a:bodyPr/>
        <a:lstStyle/>
        <a:p>
          <a:r>
            <a:rPr lang="en-US" b="0" i="0"/>
            <a:t>Unit Testing</a:t>
          </a:r>
          <a:endParaRPr lang="en-US"/>
        </a:p>
      </dgm:t>
    </dgm:pt>
    <dgm:pt modelId="{40D6B683-0D61-4296-974C-010DF7ECDA49}" type="parTrans" cxnId="{ADB207D2-5E95-40FD-B0AF-5E5CBEC9A8D3}">
      <dgm:prSet/>
      <dgm:spPr/>
      <dgm:t>
        <a:bodyPr/>
        <a:lstStyle/>
        <a:p>
          <a:endParaRPr lang="en-US"/>
        </a:p>
      </dgm:t>
    </dgm:pt>
    <dgm:pt modelId="{73B62EDA-9B6C-4EDB-A066-DC8CC8F74189}" type="sibTrans" cxnId="{ADB207D2-5E95-40FD-B0AF-5E5CBEC9A8D3}">
      <dgm:prSet phldrT="1" phldr="0"/>
      <dgm:spPr/>
      <dgm:t>
        <a:bodyPr/>
        <a:lstStyle/>
        <a:p>
          <a:r>
            <a:rPr lang="en-US"/>
            <a:t>1</a:t>
          </a:r>
        </a:p>
      </dgm:t>
    </dgm:pt>
    <dgm:pt modelId="{22532929-C3B2-459D-9A94-986F26CABBAD}">
      <dgm:prSet/>
      <dgm:spPr/>
      <dgm:t>
        <a:bodyPr/>
        <a:lstStyle/>
        <a:p>
          <a:r>
            <a:rPr lang="en-US" b="0" i="0"/>
            <a:t>Integration Testing</a:t>
          </a:r>
          <a:endParaRPr lang="en-US"/>
        </a:p>
      </dgm:t>
    </dgm:pt>
    <dgm:pt modelId="{1EACBCF4-5233-453C-B962-3682D9AC75F2}" type="parTrans" cxnId="{93BF3C2D-7580-4143-8AA2-63E542FF7238}">
      <dgm:prSet/>
      <dgm:spPr/>
      <dgm:t>
        <a:bodyPr/>
        <a:lstStyle/>
        <a:p>
          <a:endParaRPr lang="en-US"/>
        </a:p>
      </dgm:t>
    </dgm:pt>
    <dgm:pt modelId="{E7617BBD-0435-4B55-B61F-A7F655F47881}" type="sibTrans" cxnId="{93BF3C2D-7580-4143-8AA2-63E542FF7238}">
      <dgm:prSet phldrT="2" phldr="0"/>
      <dgm:spPr/>
      <dgm:t>
        <a:bodyPr/>
        <a:lstStyle/>
        <a:p>
          <a:r>
            <a:rPr lang="en-US"/>
            <a:t>2</a:t>
          </a:r>
        </a:p>
      </dgm:t>
    </dgm:pt>
    <dgm:pt modelId="{A7DB4CA1-D68C-4B2D-8D08-63050A7674BB}">
      <dgm:prSet/>
      <dgm:spPr/>
      <dgm:t>
        <a:bodyPr/>
        <a:lstStyle/>
        <a:p>
          <a:r>
            <a:rPr lang="en-US" b="0" i="0"/>
            <a:t>System Testing</a:t>
          </a:r>
          <a:endParaRPr lang="en-US"/>
        </a:p>
      </dgm:t>
    </dgm:pt>
    <dgm:pt modelId="{E383043D-2BB8-45B6-9E13-96E2E503BC9B}" type="parTrans" cxnId="{74E889B3-74A9-4728-9633-D21B434C84FD}">
      <dgm:prSet/>
      <dgm:spPr/>
      <dgm:t>
        <a:bodyPr/>
        <a:lstStyle/>
        <a:p>
          <a:endParaRPr lang="en-US"/>
        </a:p>
      </dgm:t>
    </dgm:pt>
    <dgm:pt modelId="{CCECCFCE-4F69-432F-94D8-7C3B085E2362}" type="sibTrans" cxnId="{74E889B3-74A9-4728-9633-D21B434C84FD}">
      <dgm:prSet phldrT="3" phldr="0"/>
      <dgm:spPr/>
      <dgm:t>
        <a:bodyPr/>
        <a:lstStyle/>
        <a:p>
          <a:r>
            <a:rPr lang="en-US"/>
            <a:t>3</a:t>
          </a:r>
        </a:p>
      </dgm:t>
    </dgm:pt>
    <dgm:pt modelId="{73B7AA91-431D-45DC-8662-A4780E5226D7}">
      <dgm:prSet/>
      <dgm:spPr/>
      <dgm:t>
        <a:bodyPr/>
        <a:lstStyle/>
        <a:p>
          <a:r>
            <a:rPr lang="en-US" b="0" i="0"/>
            <a:t>Acceptance Testing</a:t>
          </a:r>
          <a:endParaRPr lang="en-US"/>
        </a:p>
      </dgm:t>
    </dgm:pt>
    <dgm:pt modelId="{EF4B6995-F0BD-4870-9800-08ACD157C611}" type="parTrans" cxnId="{6A70059B-6F01-4293-A2BA-FD7B7C9C1611}">
      <dgm:prSet/>
      <dgm:spPr/>
      <dgm:t>
        <a:bodyPr/>
        <a:lstStyle/>
        <a:p>
          <a:endParaRPr lang="en-US"/>
        </a:p>
      </dgm:t>
    </dgm:pt>
    <dgm:pt modelId="{91016AC2-A1E6-4646-91EE-84AF52AF40FA}" type="sibTrans" cxnId="{6A70059B-6F01-4293-A2BA-FD7B7C9C1611}">
      <dgm:prSet phldrT="4" phldr="0"/>
      <dgm:spPr/>
      <dgm:t>
        <a:bodyPr/>
        <a:lstStyle/>
        <a:p>
          <a:r>
            <a:rPr lang="en-US"/>
            <a:t>4</a:t>
          </a:r>
        </a:p>
      </dgm:t>
    </dgm:pt>
    <dgm:pt modelId="{3D596940-3578-43B5-A6C1-442D0A273A09}" type="pres">
      <dgm:prSet presAssocID="{A6283194-6131-4CDD-AE87-0C5D47CD91FC}" presName="Name0" presStyleCnt="0">
        <dgm:presLayoutVars>
          <dgm:animLvl val="lvl"/>
          <dgm:resizeHandles val="exact"/>
        </dgm:presLayoutVars>
      </dgm:prSet>
      <dgm:spPr/>
    </dgm:pt>
    <dgm:pt modelId="{47DEB5EB-81FB-4D77-9C65-637A372BED03}" type="pres">
      <dgm:prSet presAssocID="{7B722C8A-63AC-4FAA-810F-C419C1A70926}" presName="compositeNode" presStyleCnt="0">
        <dgm:presLayoutVars>
          <dgm:bulletEnabled val="1"/>
        </dgm:presLayoutVars>
      </dgm:prSet>
      <dgm:spPr/>
    </dgm:pt>
    <dgm:pt modelId="{27127D55-08E4-491A-A551-44D2390C888F}" type="pres">
      <dgm:prSet presAssocID="{7B722C8A-63AC-4FAA-810F-C419C1A70926}" presName="bgRect" presStyleLbl="bgAccFollowNode1" presStyleIdx="0" presStyleCnt="4"/>
      <dgm:spPr/>
    </dgm:pt>
    <dgm:pt modelId="{DDA039DB-9321-423D-BEF9-D3678D047192}" type="pres">
      <dgm:prSet presAssocID="{73B62EDA-9B6C-4EDB-A066-DC8CC8F74189}" presName="sibTransNodeCircle" presStyleLbl="alignNode1" presStyleIdx="0" presStyleCnt="8">
        <dgm:presLayoutVars>
          <dgm:chMax val="0"/>
          <dgm:bulletEnabled/>
        </dgm:presLayoutVars>
      </dgm:prSet>
      <dgm:spPr/>
    </dgm:pt>
    <dgm:pt modelId="{D010CC20-9819-4317-8EE0-517C7BBA59BA}" type="pres">
      <dgm:prSet presAssocID="{7B722C8A-63AC-4FAA-810F-C419C1A70926}" presName="bottomLine" presStyleLbl="alignNode1" presStyleIdx="1" presStyleCnt="8">
        <dgm:presLayoutVars/>
      </dgm:prSet>
      <dgm:spPr/>
    </dgm:pt>
    <dgm:pt modelId="{B5AF1B0B-7601-4296-A387-3CC636479F08}" type="pres">
      <dgm:prSet presAssocID="{7B722C8A-63AC-4FAA-810F-C419C1A70926}" presName="nodeText" presStyleLbl="bgAccFollowNode1" presStyleIdx="0" presStyleCnt="4">
        <dgm:presLayoutVars>
          <dgm:bulletEnabled val="1"/>
        </dgm:presLayoutVars>
      </dgm:prSet>
      <dgm:spPr/>
    </dgm:pt>
    <dgm:pt modelId="{448174B8-5DD1-4C28-A360-04B451C1EC26}" type="pres">
      <dgm:prSet presAssocID="{73B62EDA-9B6C-4EDB-A066-DC8CC8F74189}" presName="sibTrans" presStyleCnt="0"/>
      <dgm:spPr/>
    </dgm:pt>
    <dgm:pt modelId="{2A9857F9-2185-42C3-8529-5D743B0C7E80}" type="pres">
      <dgm:prSet presAssocID="{22532929-C3B2-459D-9A94-986F26CABBAD}" presName="compositeNode" presStyleCnt="0">
        <dgm:presLayoutVars>
          <dgm:bulletEnabled val="1"/>
        </dgm:presLayoutVars>
      </dgm:prSet>
      <dgm:spPr/>
    </dgm:pt>
    <dgm:pt modelId="{74F3A5B8-F80C-4334-9718-819C027EA7AD}" type="pres">
      <dgm:prSet presAssocID="{22532929-C3B2-459D-9A94-986F26CABBAD}" presName="bgRect" presStyleLbl="bgAccFollowNode1" presStyleIdx="1" presStyleCnt="4"/>
      <dgm:spPr/>
    </dgm:pt>
    <dgm:pt modelId="{F425BB32-EF14-4668-8AD1-9CBE69A15830}" type="pres">
      <dgm:prSet presAssocID="{E7617BBD-0435-4B55-B61F-A7F655F47881}" presName="sibTransNodeCircle" presStyleLbl="alignNode1" presStyleIdx="2" presStyleCnt="8">
        <dgm:presLayoutVars>
          <dgm:chMax val="0"/>
          <dgm:bulletEnabled/>
        </dgm:presLayoutVars>
      </dgm:prSet>
      <dgm:spPr/>
    </dgm:pt>
    <dgm:pt modelId="{B146C9F2-CC10-4EBE-B2CF-A4CA935E3FC1}" type="pres">
      <dgm:prSet presAssocID="{22532929-C3B2-459D-9A94-986F26CABBAD}" presName="bottomLine" presStyleLbl="alignNode1" presStyleIdx="3" presStyleCnt="8">
        <dgm:presLayoutVars/>
      </dgm:prSet>
      <dgm:spPr/>
    </dgm:pt>
    <dgm:pt modelId="{1AFBA4B9-CAA3-4665-8206-52623D32CF4A}" type="pres">
      <dgm:prSet presAssocID="{22532929-C3B2-459D-9A94-986F26CABBAD}" presName="nodeText" presStyleLbl="bgAccFollowNode1" presStyleIdx="1" presStyleCnt="4">
        <dgm:presLayoutVars>
          <dgm:bulletEnabled val="1"/>
        </dgm:presLayoutVars>
      </dgm:prSet>
      <dgm:spPr/>
    </dgm:pt>
    <dgm:pt modelId="{04E2ED32-1EE0-45E0-99CB-32E3BB87173F}" type="pres">
      <dgm:prSet presAssocID="{E7617BBD-0435-4B55-B61F-A7F655F47881}" presName="sibTrans" presStyleCnt="0"/>
      <dgm:spPr/>
    </dgm:pt>
    <dgm:pt modelId="{08B28CD8-4000-4D51-BB51-D0914E3CF7D6}" type="pres">
      <dgm:prSet presAssocID="{A7DB4CA1-D68C-4B2D-8D08-63050A7674BB}" presName="compositeNode" presStyleCnt="0">
        <dgm:presLayoutVars>
          <dgm:bulletEnabled val="1"/>
        </dgm:presLayoutVars>
      </dgm:prSet>
      <dgm:spPr/>
    </dgm:pt>
    <dgm:pt modelId="{66B23EF3-972F-4A11-997A-52B6D6FC4049}" type="pres">
      <dgm:prSet presAssocID="{A7DB4CA1-D68C-4B2D-8D08-63050A7674BB}" presName="bgRect" presStyleLbl="bgAccFollowNode1" presStyleIdx="2" presStyleCnt="4"/>
      <dgm:spPr/>
    </dgm:pt>
    <dgm:pt modelId="{9DB6BBBA-8E10-4B2C-AA64-147E623625D8}" type="pres">
      <dgm:prSet presAssocID="{CCECCFCE-4F69-432F-94D8-7C3B085E2362}" presName="sibTransNodeCircle" presStyleLbl="alignNode1" presStyleIdx="4" presStyleCnt="8">
        <dgm:presLayoutVars>
          <dgm:chMax val="0"/>
          <dgm:bulletEnabled/>
        </dgm:presLayoutVars>
      </dgm:prSet>
      <dgm:spPr/>
    </dgm:pt>
    <dgm:pt modelId="{5195F809-22A0-4717-882E-A97DD1CC4743}" type="pres">
      <dgm:prSet presAssocID="{A7DB4CA1-D68C-4B2D-8D08-63050A7674BB}" presName="bottomLine" presStyleLbl="alignNode1" presStyleIdx="5" presStyleCnt="8">
        <dgm:presLayoutVars/>
      </dgm:prSet>
      <dgm:spPr/>
    </dgm:pt>
    <dgm:pt modelId="{FC1D3A2B-1724-48D7-BC0C-C4B0A630B343}" type="pres">
      <dgm:prSet presAssocID="{A7DB4CA1-D68C-4B2D-8D08-63050A7674BB}" presName="nodeText" presStyleLbl="bgAccFollowNode1" presStyleIdx="2" presStyleCnt="4">
        <dgm:presLayoutVars>
          <dgm:bulletEnabled val="1"/>
        </dgm:presLayoutVars>
      </dgm:prSet>
      <dgm:spPr/>
    </dgm:pt>
    <dgm:pt modelId="{FC7AD202-0CD2-47E4-9022-31D7F7FCFE58}" type="pres">
      <dgm:prSet presAssocID="{CCECCFCE-4F69-432F-94D8-7C3B085E2362}" presName="sibTrans" presStyleCnt="0"/>
      <dgm:spPr/>
    </dgm:pt>
    <dgm:pt modelId="{CF8030EF-9648-49A2-B1D1-0ADD7B11EBBB}" type="pres">
      <dgm:prSet presAssocID="{73B7AA91-431D-45DC-8662-A4780E5226D7}" presName="compositeNode" presStyleCnt="0">
        <dgm:presLayoutVars>
          <dgm:bulletEnabled val="1"/>
        </dgm:presLayoutVars>
      </dgm:prSet>
      <dgm:spPr/>
    </dgm:pt>
    <dgm:pt modelId="{BF46183E-A269-4026-9A15-1F2AAD5301DB}" type="pres">
      <dgm:prSet presAssocID="{73B7AA91-431D-45DC-8662-A4780E5226D7}" presName="bgRect" presStyleLbl="bgAccFollowNode1" presStyleIdx="3" presStyleCnt="4"/>
      <dgm:spPr/>
    </dgm:pt>
    <dgm:pt modelId="{73543D10-D9DC-469A-82B1-01AE85A80FC8}" type="pres">
      <dgm:prSet presAssocID="{91016AC2-A1E6-4646-91EE-84AF52AF40FA}" presName="sibTransNodeCircle" presStyleLbl="alignNode1" presStyleIdx="6" presStyleCnt="8">
        <dgm:presLayoutVars>
          <dgm:chMax val="0"/>
          <dgm:bulletEnabled/>
        </dgm:presLayoutVars>
      </dgm:prSet>
      <dgm:spPr/>
    </dgm:pt>
    <dgm:pt modelId="{0EA45326-D1DA-43E3-9791-916E8E1D572B}" type="pres">
      <dgm:prSet presAssocID="{73B7AA91-431D-45DC-8662-A4780E5226D7}" presName="bottomLine" presStyleLbl="alignNode1" presStyleIdx="7" presStyleCnt="8">
        <dgm:presLayoutVars/>
      </dgm:prSet>
      <dgm:spPr/>
    </dgm:pt>
    <dgm:pt modelId="{C692EAAB-6CD2-46B5-868C-8D1E67DF9E07}" type="pres">
      <dgm:prSet presAssocID="{73B7AA91-431D-45DC-8662-A4780E5226D7}" presName="nodeText" presStyleLbl="bgAccFollowNode1" presStyleIdx="3" presStyleCnt="4">
        <dgm:presLayoutVars>
          <dgm:bulletEnabled val="1"/>
        </dgm:presLayoutVars>
      </dgm:prSet>
      <dgm:spPr/>
    </dgm:pt>
  </dgm:ptLst>
  <dgm:cxnLst>
    <dgm:cxn modelId="{A47F0900-2C12-4546-BEBD-C883F7FA9BA7}" type="presOf" srcId="{E7617BBD-0435-4B55-B61F-A7F655F47881}" destId="{F425BB32-EF14-4668-8AD1-9CBE69A15830}" srcOrd="0" destOrd="0" presId="urn:microsoft.com/office/officeart/2016/7/layout/BasicLinearProcessNumbered"/>
    <dgm:cxn modelId="{B168BD06-0E1E-4292-A638-35A2B90DDB7D}" type="presOf" srcId="{73B7AA91-431D-45DC-8662-A4780E5226D7}" destId="{BF46183E-A269-4026-9A15-1F2AAD5301DB}" srcOrd="0" destOrd="0" presId="urn:microsoft.com/office/officeart/2016/7/layout/BasicLinearProcessNumbered"/>
    <dgm:cxn modelId="{BE489B13-0D3F-41F2-9600-63FE7BC9B9AF}" type="presOf" srcId="{22532929-C3B2-459D-9A94-986F26CABBAD}" destId="{74F3A5B8-F80C-4334-9718-819C027EA7AD}" srcOrd="0" destOrd="0" presId="urn:microsoft.com/office/officeart/2016/7/layout/BasicLinearProcessNumbered"/>
    <dgm:cxn modelId="{93BF3C2D-7580-4143-8AA2-63E542FF7238}" srcId="{A6283194-6131-4CDD-AE87-0C5D47CD91FC}" destId="{22532929-C3B2-459D-9A94-986F26CABBAD}" srcOrd="1" destOrd="0" parTransId="{1EACBCF4-5233-453C-B962-3682D9AC75F2}" sibTransId="{E7617BBD-0435-4B55-B61F-A7F655F47881}"/>
    <dgm:cxn modelId="{2BC9F77F-7393-41D1-A9C2-8F8EBA02B618}" type="presOf" srcId="{A6283194-6131-4CDD-AE87-0C5D47CD91FC}" destId="{3D596940-3578-43B5-A6C1-442D0A273A09}" srcOrd="0" destOrd="0" presId="urn:microsoft.com/office/officeart/2016/7/layout/BasicLinearProcessNumbered"/>
    <dgm:cxn modelId="{C35A3182-D12B-4EA8-A110-6C9043B9B54C}" type="presOf" srcId="{91016AC2-A1E6-4646-91EE-84AF52AF40FA}" destId="{73543D10-D9DC-469A-82B1-01AE85A80FC8}" srcOrd="0" destOrd="0" presId="urn:microsoft.com/office/officeart/2016/7/layout/BasicLinearProcessNumbered"/>
    <dgm:cxn modelId="{6A70059B-6F01-4293-A2BA-FD7B7C9C1611}" srcId="{A6283194-6131-4CDD-AE87-0C5D47CD91FC}" destId="{73B7AA91-431D-45DC-8662-A4780E5226D7}" srcOrd="3" destOrd="0" parTransId="{EF4B6995-F0BD-4870-9800-08ACD157C611}" sibTransId="{91016AC2-A1E6-4646-91EE-84AF52AF40FA}"/>
    <dgm:cxn modelId="{CEC7DBA5-D419-4A10-AAC7-4A2226B1CA59}" type="presOf" srcId="{A7DB4CA1-D68C-4B2D-8D08-63050A7674BB}" destId="{FC1D3A2B-1724-48D7-BC0C-C4B0A630B343}" srcOrd="1" destOrd="0" presId="urn:microsoft.com/office/officeart/2016/7/layout/BasicLinearProcessNumbered"/>
    <dgm:cxn modelId="{74E889B3-74A9-4728-9633-D21B434C84FD}" srcId="{A6283194-6131-4CDD-AE87-0C5D47CD91FC}" destId="{A7DB4CA1-D68C-4B2D-8D08-63050A7674BB}" srcOrd="2" destOrd="0" parTransId="{E383043D-2BB8-45B6-9E13-96E2E503BC9B}" sibTransId="{CCECCFCE-4F69-432F-94D8-7C3B085E2362}"/>
    <dgm:cxn modelId="{B67728CF-0873-41D8-B9A1-F5F6F768E97D}" type="presOf" srcId="{7B722C8A-63AC-4FAA-810F-C419C1A70926}" destId="{27127D55-08E4-491A-A551-44D2390C888F}" srcOrd="0" destOrd="0" presId="urn:microsoft.com/office/officeart/2016/7/layout/BasicLinearProcessNumbered"/>
    <dgm:cxn modelId="{ADB207D2-5E95-40FD-B0AF-5E5CBEC9A8D3}" srcId="{A6283194-6131-4CDD-AE87-0C5D47CD91FC}" destId="{7B722C8A-63AC-4FAA-810F-C419C1A70926}" srcOrd="0" destOrd="0" parTransId="{40D6B683-0D61-4296-974C-010DF7ECDA49}" sibTransId="{73B62EDA-9B6C-4EDB-A066-DC8CC8F74189}"/>
    <dgm:cxn modelId="{4BF073D5-23E2-43D4-8DD8-926F11C6A8E3}" type="presOf" srcId="{7B722C8A-63AC-4FAA-810F-C419C1A70926}" destId="{B5AF1B0B-7601-4296-A387-3CC636479F08}" srcOrd="1" destOrd="0" presId="urn:microsoft.com/office/officeart/2016/7/layout/BasicLinearProcessNumbered"/>
    <dgm:cxn modelId="{5D3B1ADE-1643-4769-947D-285EAFF7478A}" type="presOf" srcId="{73B62EDA-9B6C-4EDB-A066-DC8CC8F74189}" destId="{DDA039DB-9321-423D-BEF9-D3678D047192}" srcOrd="0" destOrd="0" presId="urn:microsoft.com/office/officeart/2016/7/layout/BasicLinearProcessNumbered"/>
    <dgm:cxn modelId="{60FFA8E3-1611-4B07-832A-BDA7AA81F1EF}" type="presOf" srcId="{73B7AA91-431D-45DC-8662-A4780E5226D7}" destId="{C692EAAB-6CD2-46B5-868C-8D1E67DF9E07}" srcOrd="1" destOrd="0" presId="urn:microsoft.com/office/officeart/2016/7/layout/BasicLinearProcessNumbered"/>
    <dgm:cxn modelId="{B4DBDDE7-1A0E-436B-944F-1DBD517F5D5D}" type="presOf" srcId="{A7DB4CA1-D68C-4B2D-8D08-63050A7674BB}" destId="{66B23EF3-972F-4A11-997A-52B6D6FC4049}" srcOrd="0" destOrd="0" presId="urn:microsoft.com/office/officeart/2016/7/layout/BasicLinearProcessNumbered"/>
    <dgm:cxn modelId="{39EE50FD-6C9F-4351-8D03-5C0F1D475B28}" type="presOf" srcId="{22532929-C3B2-459D-9A94-986F26CABBAD}" destId="{1AFBA4B9-CAA3-4665-8206-52623D32CF4A}" srcOrd="1" destOrd="0" presId="urn:microsoft.com/office/officeart/2016/7/layout/BasicLinearProcessNumbered"/>
    <dgm:cxn modelId="{422CC7FD-D958-4D0B-AB8E-D3118AE47954}" type="presOf" srcId="{CCECCFCE-4F69-432F-94D8-7C3B085E2362}" destId="{9DB6BBBA-8E10-4B2C-AA64-147E623625D8}" srcOrd="0" destOrd="0" presId="urn:microsoft.com/office/officeart/2016/7/layout/BasicLinearProcessNumbered"/>
    <dgm:cxn modelId="{38674509-B312-4C13-9940-3CA4E6A458FD}" type="presParOf" srcId="{3D596940-3578-43B5-A6C1-442D0A273A09}" destId="{47DEB5EB-81FB-4D77-9C65-637A372BED03}" srcOrd="0" destOrd="0" presId="urn:microsoft.com/office/officeart/2016/7/layout/BasicLinearProcessNumbered"/>
    <dgm:cxn modelId="{3DC1599C-48DF-4DAC-881E-674B42CF5370}" type="presParOf" srcId="{47DEB5EB-81FB-4D77-9C65-637A372BED03}" destId="{27127D55-08E4-491A-A551-44D2390C888F}" srcOrd="0" destOrd="0" presId="urn:microsoft.com/office/officeart/2016/7/layout/BasicLinearProcessNumbered"/>
    <dgm:cxn modelId="{2ECEBA6A-B860-4F73-8525-F0097421D353}" type="presParOf" srcId="{47DEB5EB-81FB-4D77-9C65-637A372BED03}" destId="{DDA039DB-9321-423D-BEF9-D3678D047192}" srcOrd="1" destOrd="0" presId="urn:microsoft.com/office/officeart/2016/7/layout/BasicLinearProcessNumbered"/>
    <dgm:cxn modelId="{3EEF1084-348C-4272-ABB7-96A0D80F8C9C}" type="presParOf" srcId="{47DEB5EB-81FB-4D77-9C65-637A372BED03}" destId="{D010CC20-9819-4317-8EE0-517C7BBA59BA}" srcOrd="2" destOrd="0" presId="urn:microsoft.com/office/officeart/2016/7/layout/BasicLinearProcessNumbered"/>
    <dgm:cxn modelId="{7A439D89-ED5B-4B55-998C-81971B96E478}" type="presParOf" srcId="{47DEB5EB-81FB-4D77-9C65-637A372BED03}" destId="{B5AF1B0B-7601-4296-A387-3CC636479F08}" srcOrd="3" destOrd="0" presId="urn:microsoft.com/office/officeart/2016/7/layout/BasicLinearProcessNumbered"/>
    <dgm:cxn modelId="{5ACF815E-8747-46D1-ACD2-808AEB5FF916}" type="presParOf" srcId="{3D596940-3578-43B5-A6C1-442D0A273A09}" destId="{448174B8-5DD1-4C28-A360-04B451C1EC26}" srcOrd="1" destOrd="0" presId="urn:microsoft.com/office/officeart/2016/7/layout/BasicLinearProcessNumbered"/>
    <dgm:cxn modelId="{C630856A-649D-4877-BC68-EA2915E834F4}" type="presParOf" srcId="{3D596940-3578-43B5-A6C1-442D0A273A09}" destId="{2A9857F9-2185-42C3-8529-5D743B0C7E80}" srcOrd="2" destOrd="0" presId="urn:microsoft.com/office/officeart/2016/7/layout/BasicLinearProcessNumbered"/>
    <dgm:cxn modelId="{88287528-C882-48AB-9807-7C040370BF60}" type="presParOf" srcId="{2A9857F9-2185-42C3-8529-5D743B0C7E80}" destId="{74F3A5B8-F80C-4334-9718-819C027EA7AD}" srcOrd="0" destOrd="0" presId="urn:microsoft.com/office/officeart/2016/7/layout/BasicLinearProcessNumbered"/>
    <dgm:cxn modelId="{5DE1BDDA-562F-4115-947D-96192BCBBE83}" type="presParOf" srcId="{2A9857F9-2185-42C3-8529-5D743B0C7E80}" destId="{F425BB32-EF14-4668-8AD1-9CBE69A15830}" srcOrd="1" destOrd="0" presId="urn:microsoft.com/office/officeart/2016/7/layout/BasicLinearProcessNumbered"/>
    <dgm:cxn modelId="{9BD140F2-7528-44E3-A5FF-9BA1A32C210E}" type="presParOf" srcId="{2A9857F9-2185-42C3-8529-5D743B0C7E80}" destId="{B146C9F2-CC10-4EBE-B2CF-A4CA935E3FC1}" srcOrd="2" destOrd="0" presId="urn:microsoft.com/office/officeart/2016/7/layout/BasicLinearProcessNumbered"/>
    <dgm:cxn modelId="{F9520337-E44D-4AA4-8651-47D624D80793}" type="presParOf" srcId="{2A9857F9-2185-42C3-8529-5D743B0C7E80}" destId="{1AFBA4B9-CAA3-4665-8206-52623D32CF4A}" srcOrd="3" destOrd="0" presId="urn:microsoft.com/office/officeart/2016/7/layout/BasicLinearProcessNumbered"/>
    <dgm:cxn modelId="{9AF90566-C92C-4192-BCD0-54D0C2121588}" type="presParOf" srcId="{3D596940-3578-43B5-A6C1-442D0A273A09}" destId="{04E2ED32-1EE0-45E0-99CB-32E3BB87173F}" srcOrd="3" destOrd="0" presId="urn:microsoft.com/office/officeart/2016/7/layout/BasicLinearProcessNumbered"/>
    <dgm:cxn modelId="{6DF81BA0-96AA-48BA-9F9D-C18F31D0E91C}" type="presParOf" srcId="{3D596940-3578-43B5-A6C1-442D0A273A09}" destId="{08B28CD8-4000-4D51-BB51-D0914E3CF7D6}" srcOrd="4" destOrd="0" presId="urn:microsoft.com/office/officeart/2016/7/layout/BasicLinearProcessNumbered"/>
    <dgm:cxn modelId="{8E2AFEE7-A922-4777-AD5B-FBDDAB5418C9}" type="presParOf" srcId="{08B28CD8-4000-4D51-BB51-D0914E3CF7D6}" destId="{66B23EF3-972F-4A11-997A-52B6D6FC4049}" srcOrd="0" destOrd="0" presId="urn:microsoft.com/office/officeart/2016/7/layout/BasicLinearProcessNumbered"/>
    <dgm:cxn modelId="{EC1B7CFA-261D-4C79-B881-CF22E7DCBF9A}" type="presParOf" srcId="{08B28CD8-4000-4D51-BB51-D0914E3CF7D6}" destId="{9DB6BBBA-8E10-4B2C-AA64-147E623625D8}" srcOrd="1" destOrd="0" presId="urn:microsoft.com/office/officeart/2016/7/layout/BasicLinearProcessNumbered"/>
    <dgm:cxn modelId="{CDC5F91A-E81B-47A2-893C-F50749B4A77F}" type="presParOf" srcId="{08B28CD8-4000-4D51-BB51-D0914E3CF7D6}" destId="{5195F809-22A0-4717-882E-A97DD1CC4743}" srcOrd="2" destOrd="0" presId="urn:microsoft.com/office/officeart/2016/7/layout/BasicLinearProcessNumbered"/>
    <dgm:cxn modelId="{ED812D81-A5C5-4C30-AC00-AC84293D387F}" type="presParOf" srcId="{08B28CD8-4000-4D51-BB51-D0914E3CF7D6}" destId="{FC1D3A2B-1724-48D7-BC0C-C4B0A630B343}" srcOrd="3" destOrd="0" presId="urn:microsoft.com/office/officeart/2016/7/layout/BasicLinearProcessNumbered"/>
    <dgm:cxn modelId="{5B15D05B-6A33-43D6-AC7C-AFEE19237A4C}" type="presParOf" srcId="{3D596940-3578-43B5-A6C1-442D0A273A09}" destId="{FC7AD202-0CD2-47E4-9022-31D7F7FCFE58}" srcOrd="5" destOrd="0" presId="urn:microsoft.com/office/officeart/2016/7/layout/BasicLinearProcessNumbered"/>
    <dgm:cxn modelId="{62D40238-0CEE-4B47-A83D-43A53C664D37}" type="presParOf" srcId="{3D596940-3578-43B5-A6C1-442D0A273A09}" destId="{CF8030EF-9648-49A2-B1D1-0ADD7B11EBBB}" srcOrd="6" destOrd="0" presId="urn:microsoft.com/office/officeart/2016/7/layout/BasicLinearProcessNumbered"/>
    <dgm:cxn modelId="{F735CCD3-28D3-4FBC-935F-A9B36CA968DA}" type="presParOf" srcId="{CF8030EF-9648-49A2-B1D1-0ADD7B11EBBB}" destId="{BF46183E-A269-4026-9A15-1F2AAD5301DB}" srcOrd="0" destOrd="0" presId="urn:microsoft.com/office/officeart/2016/7/layout/BasicLinearProcessNumbered"/>
    <dgm:cxn modelId="{FD035B36-D18E-457E-AD8B-647E5ADEA409}" type="presParOf" srcId="{CF8030EF-9648-49A2-B1D1-0ADD7B11EBBB}" destId="{73543D10-D9DC-469A-82B1-01AE85A80FC8}" srcOrd="1" destOrd="0" presId="urn:microsoft.com/office/officeart/2016/7/layout/BasicLinearProcessNumbered"/>
    <dgm:cxn modelId="{4193E1B9-9527-4A09-90AE-E28207CDFCF3}" type="presParOf" srcId="{CF8030EF-9648-49A2-B1D1-0ADD7B11EBBB}" destId="{0EA45326-D1DA-43E3-9791-916E8E1D572B}" srcOrd="2" destOrd="0" presId="urn:microsoft.com/office/officeart/2016/7/layout/BasicLinearProcessNumbered"/>
    <dgm:cxn modelId="{FCA0B649-6170-42F3-BDB1-FE40DE6075C3}" type="presParOf" srcId="{CF8030EF-9648-49A2-B1D1-0ADD7B11EBBB}" destId="{C692EAAB-6CD2-46B5-868C-8D1E67DF9E0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9C750B-581C-44DD-868A-15635433481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788B2195-27CB-4412-B59A-74B5A4C6437B}">
      <dgm:prSet/>
      <dgm:spPr/>
      <dgm:t>
        <a:bodyPr/>
        <a:lstStyle/>
        <a:p>
          <a:r>
            <a:rPr lang="en-US" b="1" i="0"/>
            <a:t>Advantage</a:t>
          </a:r>
          <a:r>
            <a:rPr lang="en-US" b="0" i="0"/>
            <a:t> – Similar to top-down testing, we don’t have to wait for all the modules to get developed before starting testing.</a:t>
          </a:r>
          <a:endParaRPr lang="en-US"/>
        </a:p>
      </dgm:t>
    </dgm:pt>
    <dgm:pt modelId="{FD89452E-8FB7-4A66-91A9-5FB75B561B13}" type="parTrans" cxnId="{CF812C0F-619F-4F08-BAF7-1A08B4EAB84C}">
      <dgm:prSet/>
      <dgm:spPr/>
      <dgm:t>
        <a:bodyPr/>
        <a:lstStyle/>
        <a:p>
          <a:endParaRPr lang="en-US"/>
        </a:p>
      </dgm:t>
    </dgm:pt>
    <dgm:pt modelId="{0496941B-8E4A-4CFC-8E4C-14C96F75BA18}" type="sibTrans" cxnId="{CF812C0F-619F-4F08-BAF7-1A08B4EAB84C}">
      <dgm:prSet/>
      <dgm:spPr/>
      <dgm:t>
        <a:bodyPr/>
        <a:lstStyle/>
        <a:p>
          <a:endParaRPr lang="en-US"/>
        </a:p>
      </dgm:t>
    </dgm:pt>
    <dgm:pt modelId="{B53725FF-413F-44F2-9635-C58AFEC34D2D}">
      <dgm:prSet/>
      <dgm:spPr/>
      <dgm:t>
        <a:bodyPr/>
        <a:lstStyle/>
        <a:p>
          <a:r>
            <a:rPr lang="en-US" b="1" i="0"/>
            <a:t>Disadvantage</a:t>
          </a:r>
          <a:r>
            <a:rPr lang="en-US" b="0" i="0"/>
            <a:t> – The top-level modules that are tested at the later stages, might not get tested adequately and can have bugs.</a:t>
          </a:r>
          <a:endParaRPr lang="en-US"/>
        </a:p>
      </dgm:t>
    </dgm:pt>
    <dgm:pt modelId="{A9EE075D-C17D-453A-867C-AA2CC8E07A72}" type="parTrans" cxnId="{9337F2B8-24FB-411A-897E-F4CAAEB803D5}">
      <dgm:prSet/>
      <dgm:spPr/>
      <dgm:t>
        <a:bodyPr/>
        <a:lstStyle/>
        <a:p>
          <a:endParaRPr lang="en-US"/>
        </a:p>
      </dgm:t>
    </dgm:pt>
    <dgm:pt modelId="{F1EA2CAC-3F4A-437A-976B-C4EE206162CA}" type="sibTrans" cxnId="{9337F2B8-24FB-411A-897E-F4CAAEB803D5}">
      <dgm:prSet/>
      <dgm:spPr/>
      <dgm:t>
        <a:bodyPr/>
        <a:lstStyle/>
        <a:p>
          <a:endParaRPr lang="en-US"/>
        </a:p>
      </dgm:t>
    </dgm:pt>
    <dgm:pt modelId="{7F3452DB-F6AA-42F9-96AE-53AF31A2B673}" type="pres">
      <dgm:prSet presAssocID="{899C750B-581C-44DD-868A-156354334817}" presName="hierChild1" presStyleCnt="0">
        <dgm:presLayoutVars>
          <dgm:chPref val="1"/>
          <dgm:dir/>
          <dgm:animOne val="branch"/>
          <dgm:animLvl val="lvl"/>
          <dgm:resizeHandles/>
        </dgm:presLayoutVars>
      </dgm:prSet>
      <dgm:spPr/>
    </dgm:pt>
    <dgm:pt modelId="{85FD77FA-6848-41F1-865B-F7CF1DF2E86D}" type="pres">
      <dgm:prSet presAssocID="{788B2195-27CB-4412-B59A-74B5A4C6437B}" presName="hierRoot1" presStyleCnt="0"/>
      <dgm:spPr/>
    </dgm:pt>
    <dgm:pt modelId="{BDE24C10-A93C-4931-A7A9-014746194A99}" type="pres">
      <dgm:prSet presAssocID="{788B2195-27CB-4412-B59A-74B5A4C6437B}" presName="composite" presStyleCnt="0"/>
      <dgm:spPr/>
    </dgm:pt>
    <dgm:pt modelId="{6F8A87CF-9CA3-4DE1-8D7B-E7B97C8E94B2}" type="pres">
      <dgm:prSet presAssocID="{788B2195-27CB-4412-B59A-74B5A4C6437B}" presName="background" presStyleLbl="node0" presStyleIdx="0" presStyleCnt="2"/>
      <dgm:spPr/>
    </dgm:pt>
    <dgm:pt modelId="{A56991B7-1C83-475E-9072-E33795D64868}" type="pres">
      <dgm:prSet presAssocID="{788B2195-27CB-4412-B59A-74B5A4C6437B}" presName="text" presStyleLbl="fgAcc0" presStyleIdx="0" presStyleCnt="2">
        <dgm:presLayoutVars>
          <dgm:chPref val="3"/>
        </dgm:presLayoutVars>
      </dgm:prSet>
      <dgm:spPr/>
    </dgm:pt>
    <dgm:pt modelId="{A1653782-F02A-4DF8-84CD-AE640FCB1BFD}" type="pres">
      <dgm:prSet presAssocID="{788B2195-27CB-4412-B59A-74B5A4C6437B}" presName="hierChild2" presStyleCnt="0"/>
      <dgm:spPr/>
    </dgm:pt>
    <dgm:pt modelId="{C27C7FFB-869F-42DD-BA0E-5D7E16D7B21A}" type="pres">
      <dgm:prSet presAssocID="{B53725FF-413F-44F2-9635-C58AFEC34D2D}" presName="hierRoot1" presStyleCnt="0"/>
      <dgm:spPr/>
    </dgm:pt>
    <dgm:pt modelId="{DC1D1D13-8D94-4DCA-980D-91EC9FE3F962}" type="pres">
      <dgm:prSet presAssocID="{B53725FF-413F-44F2-9635-C58AFEC34D2D}" presName="composite" presStyleCnt="0"/>
      <dgm:spPr/>
    </dgm:pt>
    <dgm:pt modelId="{A5193C15-7BDD-4B3C-8B8B-AFEF0BFEBAF9}" type="pres">
      <dgm:prSet presAssocID="{B53725FF-413F-44F2-9635-C58AFEC34D2D}" presName="background" presStyleLbl="node0" presStyleIdx="1" presStyleCnt="2"/>
      <dgm:spPr/>
    </dgm:pt>
    <dgm:pt modelId="{D32F3FE6-C3FE-4CE2-860F-D1242705A7A8}" type="pres">
      <dgm:prSet presAssocID="{B53725FF-413F-44F2-9635-C58AFEC34D2D}" presName="text" presStyleLbl="fgAcc0" presStyleIdx="1" presStyleCnt="2">
        <dgm:presLayoutVars>
          <dgm:chPref val="3"/>
        </dgm:presLayoutVars>
      </dgm:prSet>
      <dgm:spPr/>
    </dgm:pt>
    <dgm:pt modelId="{976ED1D9-7FD2-41E4-9145-D55A7C49B73D}" type="pres">
      <dgm:prSet presAssocID="{B53725FF-413F-44F2-9635-C58AFEC34D2D}" presName="hierChild2" presStyleCnt="0"/>
      <dgm:spPr/>
    </dgm:pt>
  </dgm:ptLst>
  <dgm:cxnLst>
    <dgm:cxn modelId="{CF812C0F-619F-4F08-BAF7-1A08B4EAB84C}" srcId="{899C750B-581C-44DD-868A-156354334817}" destId="{788B2195-27CB-4412-B59A-74B5A4C6437B}" srcOrd="0" destOrd="0" parTransId="{FD89452E-8FB7-4A66-91A9-5FB75B561B13}" sibTransId="{0496941B-8E4A-4CFC-8E4C-14C96F75BA18}"/>
    <dgm:cxn modelId="{C17BB647-877B-4BEB-93FF-B6AE8E671860}" type="presOf" srcId="{788B2195-27CB-4412-B59A-74B5A4C6437B}" destId="{A56991B7-1C83-475E-9072-E33795D64868}" srcOrd="0" destOrd="0" presId="urn:microsoft.com/office/officeart/2005/8/layout/hierarchy1"/>
    <dgm:cxn modelId="{6839E595-2929-456C-9A5F-449DDFA996ED}" type="presOf" srcId="{B53725FF-413F-44F2-9635-C58AFEC34D2D}" destId="{D32F3FE6-C3FE-4CE2-860F-D1242705A7A8}" srcOrd="0" destOrd="0" presId="urn:microsoft.com/office/officeart/2005/8/layout/hierarchy1"/>
    <dgm:cxn modelId="{9337F2B8-24FB-411A-897E-F4CAAEB803D5}" srcId="{899C750B-581C-44DD-868A-156354334817}" destId="{B53725FF-413F-44F2-9635-C58AFEC34D2D}" srcOrd="1" destOrd="0" parTransId="{A9EE075D-C17D-453A-867C-AA2CC8E07A72}" sibTransId="{F1EA2CAC-3F4A-437A-976B-C4EE206162CA}"/>
    <dgm:cxn modelId="{F6389FE5-4E3D-422F-A37F-703BED44D76B}" type="presOf" srcId="{899C750B-581C-44DD-868A-156354334817}" destId="{7F3452DB-F6AA-42F9-96AE-53AF31A2B673}" srcOrd="0" destOrd="0" presId="urn:microsoft.com/office/officeart/2005/8/layout/hierarchy1"/>
    <dgm:cxn modelId="{701DA965-4139-4281-8A7D-AAB302B68ED0}" type="presParOf" srcId="{7F3452DB-F6AA-42F9-96AE-53AF31A2B673}" destId="{85FD77FA-6848-41F1-865B-F7CF1DF2E86D}" srcOrd="0" destOrd="0" presId="urn:microsoft.com/office/officeart/2005/8/layout/hierarchy1"/>
    <dgm:cxn modelId="{66B7A97D-7A10-41FC-AD68-558A2AA0017B}" type="presParOf" srcId="{85FD77FA-6848-41F1-865B-F7CF1DF2E86D}" destId="{BDE24C10-A93C-4931-A7A9-014746194A99}" srcOrd="0" destOrd="0" presId="urn:microsoft.com/office/officeart/2005/8/layout/hierarchy1"/>
    <dgm:cxn modelId="{8F0A1106-F733-4665-998C-C232653F3B99}" type="presParOf" srcId="{BDE24C10-A93C-4931-A7A9-014746194A99}" destId="{6F8A87CF-9CA3-4DE1-8D7B-E7B97C8E94B2}" srcOrd="0" destOrd="0" presId="urn:microsoft.com/office/officeart/2005/8/layout/hierarchy1"/>
    <dgm:cxn modelId="{02E7A61E-A537-459F-95A7-B0A7B39E1BA5}" type="presParOf" srcId="{BDE24C10-A93C-4931-A7A9-014746194A99}" destId="{A56991B7-1C83-475E-9072-E33795D64868}" srcOrd="1" destOrd="0" presId="urn:microsoft.com/office/officeart/2005/8/layout/hierarchy1"/>
    <dgm:cxn modelId="{EC09C238-B666-4CB8-B01A-FD5364AF604B}" type="presParOf" srcId="{85FD77FA-6848-41F1-865B-F7CF1DF2E86D}" destId="{A1653782-F02A-4DF8-84CD-AE640FCB1BFD}" srcOrd="1" destOrd="0" presId="urn:microsoft.com/office/officeart/2005/8/layout/hierarchy1"/>
    <dgm:cxn modelId="{8E6D7DB1-BDA4-4868-9354-403F14E3C9A0}" type="presParOf" srcId="{7F3452DB-F6AA-42F9-96AE-53AF31A2B673}" destId="{C27C7FFB-869F-42DD-BA0E-5D7E16D7B21A}" srcOrd="1" destOrd="0" presId="urn:microsoft.com/office/officeart/2005/8/layout/hierarchy1"/>
    <dgm:cxn modelId="{148E9505-0078-42E7-A692-FA622776DAFF}" type="presParOf" srcId="{C27C7FFB-869F-42DD-BA0E-5D7E16D7B21A}" destId="{DC1D1D13-8D94-4DCA-980D-91EC9FE3F962}" srcOrd="0" destOrd="0" presId="urn:microsoft.com/office/officeart/2005/8/layout/hierarchy1"/>
    <dgm:cxn modelId="{F402465B-B0B4-42DA-901A-8A83C361E9FD}" type="presParOf" srcId="{DC1D1D13-8D94-4DCA-980D-91EC9FE3F962}" destId="{A5193C15-7BDD-4B3C-8B8B-AFEF0BFEBAF9}" srcOrd="0" destOrd="0" presId="urn:microsoft.com/office/officeart/2005/8/layout/hierarchy1"/>
    <dgm:cxn modelId="{319D4798-7C09-4064-994E-0036A1337740}" type="presParOf" srcId="{DC1D1D13-8D94-4DCA-980D-91EC9FE3F962}" destId="{D32F3FE6-C3FE-4CE2-860F-D1242705A7A8}" srcOrd="1" destOrd="0" presId="urn:microsoft.com/office/officeart/2005/8/layout/hierarchy1"/>
    <dgm:cxn modelId="{5E663F96-8D36-4DA5-950A-ED04A8319160}" type="presParOf" srcId="{C27C7FFB-869F-42DD-BA0E-5D7E16D7B21A}" destId="{976ED1D9-7FD2-41E4-9145-D55A7C49B73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890C8-D281-4F08-B073-741A832A05D4}">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E1C959-93D4-466B-86AD-1C713EF05116}">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Sufficient pass percentage</a:t>
          </a:r>
          <a:r>
            <a:rPr lang="en-US" sz="2100" b="0" i="0" kern="1200"/>
            <a:t> – Depending on the system, testing can be stopped when an agreed-upon test case pass percentage is reached.</a:t>
          </a:r>
          <a:br>
            <a:rPr lang="en-US" sz="2100" b="0" i="0" kern="1200"/>
          </a:br>
          <a:endParaRPr lang="en-US" sz="2100" kern="1200"/>
        </a:p>
      </dsp:txBody>
      <dsp:txXfrm>
        <a:off x="0" y="0"/>
        <a:ext cx="6900512" cy="1384035"/>
      </dsp:txXfrm>
    </dsp:sp>
    <dsp:sp modelId="{5F479F35-A7D6-4CB3-AB39-F9ABF6ED05D5}">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F51F8F-813B-48FB-9825-632CE4C5D4CD}">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After a successful test case execution</a:t>
          </a:r>
          <a:r>
            <a:rPr lang="en-US" sz="2100" b="0" i="0" kern="1200"/>
            <a:t> – The testing phase can be stopped when one complete cycle of test cases is executed after the last known bug fix.</a:t>
          </a:r>
          <a:br>
            <a:rPr lang="en-US" sz="2100" b="0" i="0" kern="1200"/>
          </a:br>
          <a:endParaRPr lang="en-US" sz="2100" kern="1200"/>
        </a:p>
      </dsp:txBody>
      <dsp:txXfrm>
        <a:off x="0" y="1384035"/>
        <a:ext cx="6900512" cy="1384035"/>
      </dsp:txXfrm>
    </dsp:sp>
    <dsp:sp modelId="{268018F9-C4D4-448A-A86F-04E53D36B7DB}">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C2748-008D-4981-BD7D-935B20492F9E}">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On meeting deadline</a:t>
          </a:r>
          <a:r>
            <a:rPr lang="en-US" sz="2100" b="0" i="0" kern="1200"/>
            <a:t> – Testing can be stopped after deadlines get met with no high priority issues left in the system.</a:t>
          </a:r>
          <a:br>
            <a:rPr lang="en-US" sz="2100" b="0" i="0" kern="1200"/>
          </a:br>
          <a:endParaRPr lang="en-US" sz="2100" kern="1200"/>
        </a:p>
      </dsp:txBody>
      <dsp:txXfrm>
        <a:off x="0" y="2768070"/>
        <a:ext cx="6900512" cy="1384035"/>
      </dsp:txXfrm>
    </dsp:sp>
    <dsp:sp modelId="{8BBE384D-74B3-4BCA-8E99-66F548FFA22D}">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412FF7-0589-4992-98B4-D9CC997C16D9}">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Mean Time Between Failure (MTBF)</a:t>
          </a:r>
          <a:r>
            <a:rPr lang="en-US" sz="2100" b="0" i="0" kern="1200"/>
            <a:t>– MTBF is the time interval between two inherent failures. Based on the different stakeholder’s decisions, if the MTBF is quite large, one can stop the testing.</a:t>
          </a:r>
          <a:endParaRPr lang="en-US" sz="2100" kern="1200"/>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A12C1-A9A6-46B9-9FC1-370CE0675706}">
      <dsp:nvSpPr>
        <dsp:cNvPr id="0" name=""/>
        <dsp:cNvSpPr/>
      </dsp:nvSpPr>
      <dsp:spPr>
        <a:xfrm>
          <a:off x="348507" y="877343"/>
          <a:ext cx="928462" cy="9284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F952B9-48A9-47FA-B6C8-B291B066339E}">
      <dsp:nvSpPr>
        <dsp:cNvPr id="0" name=""/>
        <dsp:cNvSpPr/>
      </dsp:nvSpPr>
      <dsp:spPr>
        <a:xfrm>
          <a:off x="543484" y="1072320"/>
          <a:ext cx="538507" cy="5385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3621A9-28AC-4157-960A-DAAA159EA98F}">
      <dsp:nvSpPr>
        <dsp:cNvPr id="0" name=""/>
        <dsp:cNvSpPr/>
      </dsp:nvSpPr>
      <dsp:spPr>
        <a:xfrm>
          <a:off x="1475925" y="877343"/>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QA is a static process of analyzing the documents and the process involved in building the product.</a:t>
          </a:r>
          <a:br>
            <a:rPr lang="en-US" sz="1800" b="0" i="0" kern="1200"/>
          </a:br>
          <a:endParaRPr lang="en-US" sz="1800" kern="1200"/>
        </a:p>
      </dsp:txBody>
      <dsp:txXfrm>
        <a:off x="1475925" y="877343"/>
        <a:ext cx="2188517" cy="928462"/>
      </dsp:txXfrm>
    </dsp:sp>
    <dsp:sp modelId="{C62E0D8C-C18E-4216-99D8-B6370007FD30}">
      <dsp:nvSpPr>
        <dsp:cNvPr id="0" name=""/>
        <dsp:cNvSpPr/>
      </dsp:nvSpPr>
      <dsp:spPr>
        <a:xfrm>
          <a:off x="4045775" y="877343"/>
          <a:ext cx="928462" cy="9284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7B02DB-9071-4754-B7DE-8F9840514CFB}">
      <dsp:nvSpPr>
        <dsp:cNvPr id="0" name=""/>
        <dsp:cNvSpPr/>
      </dsp:nvSpPr>
      <dsp:spPr>
        <a:xfrm>
          <a:off x="4240752" y="1072320"/>
          <a:ext cx="538507" cy="5385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A8C62F-4FCA-4E14-B465-B5D06F986B28}">
      <dsp:nvSpPr>
        <dsp:cNvPr id="0" name=""/>
        <dsp:cNvSpPr/>
      </dsp:nvSpPr>
      <dsp:spPr>
        <a:xfrm>
          <a:off x="5173193" y="877343"/>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It doesn’t involve testing the built product.</a:t>
          </a:r>
          <a:br>
            <a:rPr lang="en-US" sz="1800" b="0" i="0" kern="1200"/>
          </a:br>
          <a:endParaRPr lang="en-US" sz="1800" kern="1200"/>
        </a:p>
      </dsp:txBody>
      <dsp:txXfrm>
        <a:off x="5173193" y="877343"/>
        <a:ext cx="2188517" cy="928462"/>
      </dsp:txXfrm>
    </dsp:sp>
    <dsp:sp modelId="{F99C3B29-E2EA-46D1-8A08-395317891F8D}">
      <dsp:nvSpPr>
        <dsp:cNvPr id="0" name=""/>
        <dsp:cNvSpPr/>
      </dsp:nvSpPr>
      <dsp:spPr>
        <a:xfrm>
          <a:off x="7743044" y="877343"/>
          <a:ext cx="928462" cy="9284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029BA1-6628-424D-9175-F581E8969DD8}">
      <dsp:nvSpPr>
        <dsp:cNvPr id="0" name=""/>
        <dsp:cNvSpPr/>
      </dsp:nvSpPr>
      <dsp:spPr>
        <a:xfrm>
          <a:off x="7938021" y="1072320"/>
          <a:ext cx="538507" cy="5385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CA7DAB-CC5A-42D4-95A9-154C0643D989}">
      <dsp:nvSpPr>
        <dsp:cNvPr id="0" name=""/>
        <dsp:cNvSpPr/>
      </dsp:nvSpPr>
      <dsp:spPr>
        <a:xfrm>
          <a:off x="8870462" y="877343"/>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In testing “Verification” comes under QA.</a:t>
          </a:r>
          <a:br>
            <a:rPr lang="en-US" sz="1800" b="0" i="0" kern="1200"/>
          </a:br>
          <a:endParaRPr lang="en-US" sz="1800" kern="1200"/>
        </a:p>
      </dsp:txBody>
      <dsp:txXfrm>
        <a:off x="8870462" y="877343"/>
        <a:ext cx="2188517" cy="928462"/>
      </dsp:txXfrm>
    </dsp:sp>
    <dsp:sp modelId="{9C50F7A7-348C-478C-A442-85C13511AB08}">
      <dsp:nvSpPr>
        <dsp:cNvPr id="0" name=""/>
        <dsp:cNvSpPr/>
      </dsp:nvSpPr>
      <dsp:spPr>
        <a:xfrm>
          <a:off x="348507" y="2545532"/>
          <a:ext cx="928462" cy="92846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0F524-BFA4-4BC4-AB0B-0E8998F3917A}">
      <dsp:nvSpPr>
        <dsp:cNvPr id="0" name=""/>
        <dsp:cNvSpPr/>
      </dsp:nvSpPr>
      <dsp:spPr>
        <a:xfrm>
          <a:off x="543484" y="2740509"/>
          <a:ext cx="538507" cy="5385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7CFE1-6BEC-4B3F-A701-7BF58A7B0A16}">
      <dsp:nvSpPr>
        <dsp:cNvPr id="0" name=""/>
        <dsp:cNvSpPr/>
      </dsp:nvSpPr>
      <dsp:spPr>
        <a:xfrm>
          <a:off x="1475925" y="2545532"/>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It answers the question – “Are we building the product right?”</a:t>
          </a:r>
          <a:br>
            <a:rPr lang="en-US" sz="1800" b="0" i="0" kern="1200"/>
          </a:br>
          <a:endParaRPr lang="en-US" sz="1800" kern="1200" dirty="0"/>
        </a:p>
      </dsp:txBody>
      <dsp:txXfrm>
        <a:off x="1475925" y="2545532"/>
        <a:ext cx="2188517" cy="928462"/>
      </dsp:txXfrm>
    </dsp:sp>
    <dsp:sp modelId="{CE0EF077-4D25-4FAB-8A6B-A710D65CDD5C}">
      <dsp:nvSpPr>
        <dsp:cNvPr id="0" name=""/>
        <dsp:cNvSpPr/>
      </dsp:nvSpPr>
      <dsp:spPr>
        <a:xfrm>
          <a:off x="4045775" y="2545532"/>
          <a:ext cx="928462" cy="92846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84D29-C7B2-4B5F-A4F8-8C786724B841}">
      <dsp:nvSpPr>
        <dsp:cNvPr id="0" name=""/>
        <dsp:cNvSpPr/>
      </dsp:nvSpPr>
      <dsp:spPr>
        <a:xfrm>
          <a:off x="4240752" y="2740509"/>
          <a:ext cx="538507" cy="5385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7CED8C-4194-42F5-8F26-28C6DB1C19BA}">
      <dsp:nvSpPr>
        <dsp:cNvPr id="0" name=""/>
        <dsp:cNvSpPr/>
      </dsp:nvSpPr>
      <dsp:spPr>
        <a:xfrm>
          <a:off x="5173193" y="2545532"/>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QA is a preventive measure as it identifies the vulnerability in the process to build software.</a:t>
          </a:r>
          <a:br>
            <a:rPr lang="en-US" sz="1800" b="0" i="0" kern="1200"/>
          </a:br>
          <a:endParaRPr lang="en-US" sz="1800" kern="1200"/>
        </a:p>
      </dsp:txBody>
      <dsp:txXfrm>
        <a:off x="5173193" y="2545532"/>
        <a:ext cx="2188517" cy="928462"/>
      </dsp:txXfrm>
    </dsp:sp>
    <dsp:sp modelId="{C3347C94-BF09-4CCB-875F-B065040E5CBA}">
      <dsp:nvSpPr>
        <dsp:cNvPr id="0" name=""/>
        <dsp:cNvSpPr/>
      </dsp:nvSpPr>
      <dsp:spPr>
        <a:xfrm>
          <a:off x="7743044" y="2545532"/>
          <a:ext cx="928462" cy="9284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86FA8-2D1A-4A8F-B0CF-3C2CDFD0F5A4}">
      <dsp:nvSpPr>
        <dsp:cNvPr id="0" name=""/>
        <dsp:cNvSpPr/>
      </dsp:nvSpPr>
      <dsp:spPr>
        <a:xfrm>
          <a:off x="7938021" y="2740509"/>
          <a:ext cx="538507" cy="53850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8D291D-58F4-4EA0-A009-B1DBEC0E8A62}">
      <dsp:nvSpPr>
        <dsp:cNvPr id="0" name=""/>
        <dsp:cNvSpPr/>
      </dsp:nvSpPr>
      <dsp:spPr>
        <a:xfrm>
          <a:off x="8870462" y="2545532"/>
          <a:ext cx="2188517" cy="9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It involves activities like document review, test documents review, walk-throughs, audits, inspection, etc.</a:t>
          </a:r>
          <a:endParaRPr lang="en-US" sz="1800" kern="1200" dirty="0"/>
        </a:p>
      </dsp:txBody>
      <dsp:txXfrm>
        <a:off x="8870462" y="2545532"/>
        <a:ext cx="2188517" cy="928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8CA79-6160-4B58-860E-7073A3C0C472}">
      <dsp:nvSpPr>
        <dsp:cNvPr id="0" name=""/>
        <dsp:cNvSpPr/>
      </dsp:nvSpPr>
      <dsp:spPr>
        <a:xfrm>
          <a:off x="0" y="219383"/>
          <a:ext cx="6263640"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a:t>Requirement Gathering &amp; Analysis</a:t>
          </a:r>
          <a:endParaRPr lang="en-US" sz="3200" kern="1200"/>
        </a:p>
      </dsp:txBody>
      <dsp:txXfrm>
        <a:off x="37467" y="256850"/>
        <a:ext cx="6188706" cy="692586"/>
      </dsp:txXfrm>
    </dsp:sp>
    <dsp:sp modelId="{72DA37D2-18B9-48A9-AD18-0E20F99F65A0}">
      <dsp:nvSpPr>
        <dsp:cNvPr id="0" name=""/>
        <dsp:cNvSpPr/>
      </dsp:nvSpPr>
      <dsp:spPr>
        <a:xfrm>
          <a:off x="0" y="1079063"/>
          <a:ext cx="6263640" cy="76752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a:t>System Design</a:t>
          </a:r>
          <a:endParaRPr lang="en-US" sz="3200" kern="1200"/>
        </a:p>
      </dsp:txBody>
      <dsp:txXfrm>
        <a:off x="37467" y="1116530"/>
        <a:ext cx="6188706" cy="692586"/>
      </dsp:txXfrm>
    </dsp:sp>
    <dsp:sp modelId="{BF6CF2FF-EF24-443D-BF5A-3702DD4C4ED5}">
      <dsp:nvSpPr>
        <dsp:cNvPr id="0" name=""/>
        <dsp:cNvSpPr/>
      </dsp:nvSpPr>
      <dsp:spPr>
        <a:xfrm>
          <a:off x="0" y="1938743"/>
          <a:ext cx="6263640" cy="76752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a:t>Implementation</a:t>
          </a:r>
          <a:endParaRPr lang="en-US" sz="3200" kern="1200"/>
        </a:p>
      </dsp:txBody>
      <dsp:txXfrm>
        <a:off x="37467" y="1976210"/>
        <a:ext cx="6188706" cy="692586"/>
      </dsp:txXfrm>
    </dsp:sp>
    <dsp:sp modelId="{14A8A1DB-2542-497D-A9DD-D960067B0497}">
      <dsp:nvSpPr>
        <dsp:cNvPr id="0" name=""/>
        <dsp:cNvSpPr/>
      </dsp:nvSpPr>
      <dsp:spPr>
        <a:xfrm>
          <a:off x="0" y="2798423"/>
          <a:ext cx="6263640" cy="76752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a:t>Testing</a:t>
          </a:r>
          <a:endParaRPr lang="en-US" sz="3200" kern="1200"/>
        </a:p>
      </dsp:txBody>
      <dsp:txXfrm>
        <a:off x="37467" y="2835890"/>
        <a:ext cx="6188706" cy="692586"/>
      </dsp:txXfrm>
    </dsp:sp>
    <dsp:sp modelId="{0ED4FDA9-4D80-453B-83E8-796AF1E45BB6}">
      <dsp:nvSpPr>
        <dsp:cNvPr id="0" name=""/>
        <dsp:cNvSpPr/>
      </dsp:nvSpPr>
      <dsp:spPr>
        <a:xfrm>
          <a:off x="0" y="3658104"/>
          <a:ext cx="6263640" cy="76752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a:t>Deployment</a:t>
          </a:r>
          <a:endParaRPr lang="en-US" sz="3200" kern="1200"/>
        </a:p>
      </dsp:txBody>
      <dsp:txXfrm>
        <a:off x="37467" y="3695571"/>
        <a:ext cx="6188706" cy="692586"/>
      </dsp:txXfrm>
    </dsp:sp>
    <dsp:sp modelId="{2C679E74-A41C-4027-AE1E-FEF85E94E3EF}">
      <dsp:nvSpPr>
        <dsp:cNvPr id="0" name=""/>
        <dsp:cNvSpPr/>
      </dsp:nvSpPr>
      <dsp:spPr>
        <a:xfrm>
          <a:off x="0" y="4517784"/>
          <a:ext cx="6263640"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a:t>Maintenance</a:t>
          </a:r>
          <a:endParaRPr lang="en-US" sz="3200" kern="1200"/>
        </a:p>
      </dsp:txBody>
      <dsp:txXfrm>
        <a:off x="37467" y="4555251"/>
        <a:ext cx="6188706" cy="6925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52B87-21CC-4F13-8399-896F51502D82}">
      <dsp:nvSpPr>
        <dsp:cNvPr id="0" name=""/>
        <dsp:cNvSpPr/>
      </dsp:nvSpPr>
      <dsp:spPr>
        <a:xfrm>
          <a:off x="0" y="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6BAD9A-890F-43B3-903F-C7E134781DA3}">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It is easy to understand and implement.</a:t>
          </a:r>
          <a:endParaRPr lang="en-US" sz="2400" kern="1200"/>
        </a:p>
      </dsp:txBody>
      <dsp:txXfrm>
        <a:off x="0" y="0"/>
        <a:ext cx="6900512" cy="1384035"/>
      </dsp:txXfrm>
    </dsp:sp>
    <dsp:sp modelId="{6899EC4D-2C6E-4944-8703-F11F53B9084E}">
      <dsp:nvSpPr>
        <dsp:cNvPr id="0" name=""/>
        <dsp:cNvSpPr/>
      </dsp:nvSpPr>
      <dsp:spPr>
        <a:xfrm>
          <a:off x="0" y="138403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D54175-0378-4294-AF2A-20A986325031}">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There are specific deliverables in each phase of the life cycle.</a:t>
          </a:r>
          <a:endParaRPr lang="en-US" sz="2400" kern="1200"/>
        </a:p>
      </dsp:txBody>
      <dsp:txXfrm>
        <a:off x="0" y="1384035"/>
        <a:ext cx="6900512" cy="1384035"/>
      </dsp:txXfrm>
    </dsp:sp>
    <dsp:sp modelId="{757801A3-B47A-412B-86A5-635870797956}">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9E5C3-8173-4816-91A7-57EFEEF6AA4F}">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All the activities to be performed in each phase are clearly defined.</a:t>
          </a:r>
          <a:endParaRPr lang="en-US" sz="2400" kern="1200"/>
        </a:p>
      </dsp:txBody>
      <dsp:txXfrm>
        <a:off x="0" y="2768070"/>
        <a:ext cx="6900512" cy="1384035"/>
      </dsp:txXfrm>
    </dsp:sp>
    <dsp:sp modelId="{136752EA-AE80-4073-9D05-27D497C52888}">
      <dsp:nvSpPr>
        <dsp:cNvPr id="0" name=""/>
        <dsp:cNvSpPr/>
      </dsp:nvSpPr>
      <dsp:spPr>
        <a:xfrm>
          <a:off x="0" y="415210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B7C99-8A1F-4DAA-A414-CBEA1412C239}">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It is perfectly suitable for short projects where all the requirements are predefined and understood clearly.</a:t>
          </a:r>
          <a:br>
            <a:rPr lang="en-US" sz="2400" b="0" i="0" kern="1200"/>
          </a:br>
          <a:endParaRPr lang="en-US" sz="2400" kern="1200"/>
        </a:p>
      </dsp:txBody>
      <dsp:txXfrm>
        <a:off x="0" y="4152105"/>
        <a:ext cx="6900512" cy="1384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D5FC6-BAA8-4A29-95E4-FFA29AD23C08}">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61943-54F0-479F-8935-D8DB6E6FAD7F}">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183FD6-97D7-483E-88E4-682BE0983FD1}">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US" sz="2200" b="0" i="0" kern="1200"/>
            <a:t>As this model requires freezing of requirements, hence, it not suitable for projects in which changes in requirements are possible/inevitable.</a:t>
          </a:r>
          <a:endParaRPr lang="en-US" sz="2200" kern="1200"/>
        </a:p>
      </dsp:txBody>
      <dsp:txXfrm>
        <a:off x="1058686" y="1808"/>
        <a:ext cx="9456913" cy="916611"/>
      </dsp:txXfrm>
    </dsp:sp>
    <dsp:sp modelId="{D13E9325-D3E3-49F9-A521-75DEA91A10BE}">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861625-87A9-49ED-BCAD-5C8AA7BE2B67}">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342571-AB75-4178-B0FF-F41829E2FB83}">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US" sz="2200" b="0" i="0" kern="1200"/>
            <a:t>The working model is only visible in the later phases of the life cycle – after the implementation phase.</a:t>
          </a:r>
          <a:endParaRPr lang="en-US" sz="2200" kern="1200"/>
        </a:p>
      </dsp:txBody>
      <dsp:txXfrm>
        <a:off x="1058686" y="1147573"/>
        <a:ext cx="9456913" cy="916611"/>
      </dsp:txXfrm>
    </dsp:sp>
    <dsp:sp modelId="{A25CDE26-6427-40DE-A58A-96E8BAFE28F3}">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39557A-B01C-4383-9C44-91D4E03426CC}">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36D6D-0956-4647-97BB-B8513E9919F2}">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US" sz="2200" b="0" i="0" kern="1200"/>
            <a:t>Any correction or update in the previous phase is not possible.</a:t>
          </a:r>
          <a:endParaRPr lang="en-US" sz="2200" kern="1200"/>
        </a:p>
      </dsp:txBody>
      <dsp:txXfrm>
        <a:off x="1058686" y="2293338"/>
        <a:ext cx="9456913" cy="916611"/>
      </dsp:txXfrm>
    </dsp:sp>
    <dsp:sp modelId="{56BE5699-8348-4328-95D2-EA5BECE1AE2C}">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CBB50-A9C4-4E7B-85C0-C34504FE75C1}">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BDEDB6-8FC0-4E65-9691-E1F96705C0B2}">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977900">
            <a:lnSpc>
              <a:spcPct val="90000"/>
            </a:lnSpc>
            <a:spcBef>
              <a:spcPct val="0"/>
            </a:spcBef>
            <a:spcAft>
              <a:spcPct val="35000"/>
            </a:spcAft>
            <a:buNone/>
          </a:pPr>
          <a:r>
            <a:rPr lang="en-US" sz="2200" b="0" i="0" kern="1200"/>
            <a:t>It is not possible to keep track of the progress or state of the development within stages.</a:t>
          </a:r>
          <a:endParaRPr lang="en-US" sz="2200" kern="1200"/>
        </a:p>
      </dsp:txBody>
      <dsp:txXfrm>
        <a:off x="1058686" y="3439103"/>
        <a:ext cx="9456913" cy="9166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B3D54-75E1-4ED1-AE83-B223647A9AA3}">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A526D6-77DB-4C3C-B257-5E7F693605BE}">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CAB75-0EDA-44B5-9D3E-E78A689D356A}">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0" i="0" kern="1200"/>
            <a:t>The Waterfall model is applicable for following types of projects-</a:t>
          </a:r>
          <a:endParaRPr lang="en-US" sz="2200" kern="1200"/>
        </a:p>
      </dsp:txBody>
      <dsp:txXfrm>
        <a:off x="1948202" y="368029"/>
        <a:ext cx="3233964" cy="1371985"/>
      </dsp:txXfrm>
    </dsp:sp>
    <dsp:sp modelId="{CE75AC0F-26C7-4967-9DB1-B2566A079E63}">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F5C090-71E2-4403-87D7-C85158EF47BD}">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833AE4-A44A-4B76-8EF0-382DE05AC933}">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0" i="0" kern="1200" dirty="0">
              <a:solidFill>
                <a:schemeClr val="tx1">
                  <a:lumMod val="75000"/>
                  <a:lumOff val="25000"/>
                </a:schemeClr>
              </a:solidFill>
            </a:rPr>
            <a:t>It is suitable for short term or smaller projects.</a:t>
          </a:r>
          <a:endParaRPr lang="en-US" sz="2200" kern="1200" dirty="0">
            <a:solidFill>
              <a:schemeClr val="tx1">
                <a:lumMod val="75000"/>
                <a:lumOff val="25000"/>
              </a:schemeClr>
            </a:solidFill>
          </a:endParaRPr>
        </a:p>
      </dsp:txBody>
      <dsp:txXfrm>
        <a:off x="7411643" y="368029"/>
        <a:ext cx="3233964" cy="1371985"/>
      </dsp:txXfrm>
    </dsp:sp>
    <dsp:sp modelId="{CFD67BE2-19DE-4DDB-BE7B-3E21F3B9395B}">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7EE1B7-F53A-42DB-823D-DE6C58DD3748}">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0394CF-87BB-40BE-9909-08959998753D}">
      <dsp:nvSpPr>
        <dsp:cNvPr id="0" name=""/>
        <dsp:cNvSpPr/>
      </dsp:nvSpPr>
      <dsp:spPr>
        <a:xfrm>
          <a:off x="1937918" y="2391147"/>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0" i="0" kern="1200" dirty="0">
              <a:solidFill>
                <a:schemeClr val="tx1">
                  <a:lumMod val="75000"/>
                  <a:lumOff val="25000"/>
                </a:schemeClr>
              </a:solidFill>
            </a:rPr>
            <a:t>Projects where requirements are perfectly documented and clearly understood.</a:t>
          </a:r>
          <a:endParaRPr lang="en-US" sz="2200" kern="1200" dirty="0">
            <a:solidFill>
              <a:schemeClr val="tx1">
                <a:lumMod val="75000"/>
                <a:lumOff val="25000"/>
              </a:schemeClr>
            </a:solidFill>
          </a:endParaRPr>
        </a:p>
      </dsp:txBody>
      <dsp:txXfrm>
        <a:off x="1937918" y="2391147"/>
        <a:ext cx="3233964" cy="1371985"/>
      </dsp:txXfrm>
    </dsp:sp>
    <dsp:sp modelId="{C570CB90-DFDD-442F-B5B7-B2A2F03C98C7}">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D179C8-C488-4407-8F7A-C8EBE2E9DDAA}">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02FCC8-99D4-4C40-82DB-4CB5275FCEFE}">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0" i="0" kern="1200"/>
            <a:t>Projects where frequent changes are not required or anticipated.</a:t>
          </a:r>
          <a:endParaRPr lang="en-US" sz="2200" kern="1200"/>
        </a:p>
      </dsp:txBody>
      <dsp:txXfrm>
        <a:off x="7411643" y="2452790"/>
        <a:ext cx="3233964" cy="13719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27D55-08E4-491A-A551-44D2390C888F}">
      <dsp:nvSpPr>
        <dsp:cNvPr id="0" name=""/>
        <dsp:cNvSpPr/>
      </dsp:nvSpPr>
      <dsp:spPr>
        <a:xfrm>
          <a:off x="2957" y="373772"/>
          <a:ext cx="2346482" cy="328507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941" tIns="330200" rIns="182941" bIns="330200" numCol="1" spcCol="1270" anchor="t" anchorCtr="0">
          <a:noAutofit/>
        </a:bodyPr>
        <a:lstStyle/>
        <a:p>
          <a:pPr marL="0" lvl="0" indent="0" algn="l" defTabSz="1155700">
            <a:lnSpc>
              <a:spcPct val="90000"/>
            </a:lnSpc>
            <a:spcBef>
              <a:spcPct val="0"/>
            </a:spcBef>
            <a:spcAft>
              <a:spcPct val="35000"/>
            </a:spcAft>
            <a:buNone/>
          </a:pPr>
          <a:r>
            <a:rPr lang="en-US" sz="2600" b="0" i="0" kern="1200"/>
            <a:t>Unit Testing</a:t>
          </a:r>
          <a:endParaRPr lang="en-US" sz="2600" kern="1200"/>
        </a:p>
      </dsp:txBody>
      <dsp:txXfrm>
        <a:off x="2957" y="1622101"/>
        <a:ext cx="2346482" cy="1971045"/>
      </dsp:txXfrm>
    </dsp:sp>
    <dsp:sp modelId="{DDA039DB-9321-423D-BEF9-D3678D047192}">
      <dsp:nvSpPr>
        <dsp:cNvPr id="0" name=""/>
        <dsp:cNvSpPr/>
      </dsp:nvSpPr>
      <dsp:spPr>
        <a:xfrm>
          <a:off x="683437" y="702280"/>
          <a:ext cx="985522" cy="98552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835" tIns="12700" rIns="7683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27763" y="846606"/>
        <a:ext cx="696870" cy="696870"/>
      </dsp:txXfrm>
    </dsp:sp>
    <dsp:sp modelId="{D010CC20-9819-4317-8EE0-517C7BBA59BA}">
      <dsp:nvSpPr>
        <dsp:cNvPr id="0" name=""/>
        <dsp:cNvSpPr/>
      </dsp:nvSpPr>
      <dsp:spPr>
        <a:xfrm>
          <a:off x="2957" y="3658776"/>
          <a:ext cx="2346482" cy="72"/>
        </a:xfrm>
        <a:prstGeom prst="rect">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F3A5B8-F80C-4334-9718-819C027EA7AD}">
      <dsp:nvSpPr>
        <dsp:cNvPr id="0" name=""/>
        <dsp:cNvSpPr/>
      </dsp:nvSpPr>
      <dsp:spPr>
        <a:xfrm>
          <a:off x="2584088" y="373772"/>
          <a:ext cx="2346482" cy="3285075"/>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941" tIns="330200" rIns="182941" bIns="330200" numCol="1" spcCol="1270" anchor="t" anchorCtr="0">
          <a:noAutofit/>
        </a:bodyPr>
        <a:lstStyle/>
        <a:p>
          <a:pPr marL="0" lvl="0" indent="0" algn="l" defTabSz="1155700">
            <a:lnSpc>
              <a:spcPct val="90000"/>
            </a:lnSpc>
            <a:spcBef>
              <a:spcPct val="0"/>
            </a:spcBef>
            <a:spcAft>
              <a:spcPct val="35000"/>
            </a:spcAft>
            <a:buNone/>
          </a:pPr>
          <a:r>
            <a:rPr lang="en-US" sz="2600" b="0" i="0" kern="1200"/>
            <a:t>Integration Testing</a:t>
          </a:r>
          <a:endParaRPr lang="en-US" sz="2600" kern="1200"/>
        </a:p>
      </dsp:txBody>
      <dsp:txXfrm>
        <a:off x="2584088" y="1622101"/>
        <a:ext cx="2346482" cy="1971045"/>
      </dsp:txXfrm>
    </dsp:sp>
    <dsp:sp modelId="{F425BB32-EF14-4668-8AD1-9CBE69A15830}">
      <dsp:nvSpPr>
        <dsp:cNvPr id="0" name=""/>
        <dsp:cNvSpPr/>
      </dsp:nvSpPr>
      <dsp:spPr>
        <a:xfrm>
          <a:off x="3264568" y="702280"/>
          <a:ext cx="985522" cy="985522"/>
        </a:xfrm>
        <a:prstGeom prst="ellips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835" tIns="12700" rIns="7683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408894" y="846606"/>
        <a:ext cx="696870" cy="696870"/>
      </dsp:txXfrm>
    </dsp:sp>
    <dsp:sp modelId="{B146C9F2-CC10-4EBE-B2CF-A4CA935E3FC1}">
      <dsp:nvSpPr>
        <dsp:cNvPr id="0" name=""/>
        <dsp:cNvSpPr/>
      </dsp:nvSpPr>
      <dsp:spPr>
        <a:xfrm>
          <a:off x="2584088" y="3658776"/>
          <a:ext cx="2346482" cy="72"/>
        </a:xfrm>
        <a:prstGeom prst="rect">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B23EF3-972F-4A11-997A-52B6D6FC4049}">
      <dsp:nvSpPr>
        <dsp:cNvPr id="0" name=""/>
        <dsp:cNvSpPr/>
      </dsp:nvSpPr>
      <dsp:spPr>
        <a:xfrm>
          <a:off x="5165218" y="373772"/>
          <a:ext cx="2346482" cy="3285075"/>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941" tIns="330200" rIns="182941" bIns="330200" numCol="1" spcCol="1270" anchor="t" anchorCtr="0">
          <a:noAutofit/>
        </a:bodyPr>
        <a:lstStyle/>
        <a:p>
          <a:pPr marL="0" lvl="0" indent="0" algn="l" defTabSz="1155700">
            <a:lnSpc>
              <a:spcPct val="90000"/>
            </a:lnSpc>
            <a:spcBef>
              <a:spcPct val="0"/>
            </a:spcBef>
            <a:spcAft>
              <a:spcPct val="35000"/>
            </a:spcAft>
            <a:buNone/>
          </a:pPr>
          <a:r>
            <a:rPr lang="en-US" sz="2600" b="0" i="0" kern="1200"/>
            <a:t>System Testing</a:t>
          </a:r>
          <a:endParaRPr lang="en-US" sz="2600" kern="1200"/>
        </a:p>
      </dsp:txBody>
      <dsp:txXfrm>
        <a:off x="5165218" y="1622101"/>
        <a:ext cx="2346482" cy="1971045"/>
      </dsp:txXfrm>
    </dsp:sp>
    <dsp:sp modelId="{9DB6BBBA-8E10-4B2C-AA64-147E623625D8}">
      <dsp:nvSpPr>
        <dsp:cNvPr id="0" name=""/>
        <dsp:cNvSpPr/>
      </dsp:nvSpPr>
      <dsp:spPr>
        <a:xfrm>
          <a:off x="5845698" y="702280"/>
          <a:ext cx="985522" cy="985522"/>
        </a:xfrm>
        <a:prstGeom prst="ellips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835" tIns="12700" rIns="7683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5990024" y="846606"/>
        <a:ext cx="696870" cy="696870"/>
      </dsp:txXfrm>
    </dsp:sp>
    <dsp:sp modelId="{5195F809-22A0-4717-882E-A97DD1CC4743}">
      <dsp:nvSpPr>
        <dsp:cNvPr id="0" name=""/>
        <dsp:cNvSpPr/>
      </dsp:nvSpPr>
      <dsp:spPr>
        <a:xfrm>
          <a:off x="5165218" y="3658776"/>
          <a:ext cx="2346482" cy="72"/>
        </a:xfrm>
        <a:prstGeom prst="rect">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46183E-A269-4026-9A15-1F2AAD5301DB}">
      <dsp:nvSpPr>
        <dsp:cNvPr id="0" name=""/>
        <dsp:cNvSpPr/>
      </dsp:nvSpPr>
      <dsp:spPr>
        <a:xfrm>
          <a:off x="7746349" y="373772"/>
          <a:ext cx="2346482" cy="328507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941" tIns="330200" rIns="182941" bIns="330200" numCol="1" spcCol="1270" anchor="t" anchorCtr="0">
          <a:noAutofit/>
        </a:bodyPr>
        <a:lstStyle/>
        <a:p>
          <a:pPr marL="0" lvl="0" indent="0" algn="l" defTabSz="1155700">
            <a:lnSpc>
              <a:spcPct val="90000"/>
            </a:lnSpc>
            <a:spcBef>
              <a:spcPct val="0"/>
            </a:spcBef>
            <a:spcAft>
              <a:spcPct val="35000"/>
            </a:spcAft>
            <a:buNone/>
          </a:pPr>
          <a:r>
            <a:rPr lang="en-US" sz="2600" b="0" i="0" kern="1200"/>
            <a:t>Acceptance Testing</a:t>
          </a:r>
          <a:endParaRPr lang="en-US" sz="2600" kern="1200"/>
        </a:p>
      </dsp:txBody>
      <dsp:txXfrm>
        <a:off x="7746349" y="1622101"/>
        <a:ext cx="2346482" cy="1971045"/>
      </dsp:txXfrm>
    </dsp:sp>
    <dsp:sp modelId="{73543D10-D9DC-469A-82B1-01AE85A80FC8}">
      <dsp:nvSpPr>
        <dsp:cNvPr id="0" name=""/>
        <dsp:cNvSpPr/>
      </dsp:nvSpPr>
      <dsp:spPr>
        <a:xfrm>
          <a:off x="8426828" y="702280"/>
          <a:ext cx="985522" cy="985522"/>
        </a:xfrm>
        <a:prstGeom prst="ellips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835" tIns="12700" rIns="76835"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571154" y="846606"/>
        <a:ext cx="696870" cy="696870"/>
      </dsp:txXfrm>
    </dsp:sp>
    <dsp:sp modelId="{0EA45326-D1DA-43E3-9791-916E8E1D572B}">
      <dsp:nvSpPr>
        <dsp:cNvPr id="0" name=""/>
        <dsp:cNvSpPr/>
      </dsp:nvSpPr>
      <dsp:spPr>
        <a:xfrm>
          <a:off x="7746349" y="3658776"/>
          <a:ext cx="2346482"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A87CF-9CA3-4DE1-8D7B-E7B97C8E94B2}">
      <dsp:nvSpPr>
        <dsp:cNvPr id="0" name=""/>
        <dsp:cNvSpPr/>
      </dsp:nvSpPr>
      <dsp:spPr>
        <a:xfrm>
          <a:off x="1283" y="314546"/>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6991B7-1C83-475E-9072-E33795D64868}">
      <dsp:nvSpPr>
        <dsp:cNvPr id="0" name=""/>
        <dsp:cNvSpPr/>
      </dsp:nvSpPr>
      <dsp:spPr>
        <a:xfrm>
          <a:off x="501904" y="790136"/>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i="0" kern="1200"/>
            <a:t>Advantage</a:t>
          </a:r>
          <a:r>
            <a:rPr lang="en-US" sz="2900" b="0" i="0" kern="1200"/>
            <a:t> – Similar to top-down testing, we don’t have to wait for all the modules to get developed before starting testing.</a:t>
          </a:r>
          <a:endParaRPr lang="en-US" sz="2900" kern="1200"/>
        </a:p>
      </dsp:txBody>
      <dsp:txXfrm>
        <a:off x="585701" y="873933"/>
        <a:ext cx="4337991" cy="2693452"/>
      </dsp:txXfrm>
    </dsp:sp>
    <dsp:sp modelId="{A5193C15-7BDD-4B3C-8B8B-AFEF0BFEBAF9}">
      <dsp:nvSpPr>
        <dsp:cNvPr id="0" name=""/>
        <dsp:cNvSpPr/>
      </dsp:nvSpPr>
      <dsp:spPr>
        <a:xfrm>
          <a:off x="5508110" y="314546"/>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F3FE6-C3FE-4CE2-860F-D1242705A7A8}">
      <dsp:nvSpPr>
        <dsp:cNvPr id="0" name=""/>
        <dsp:cNvSpPr/>
      </dsp:nvSpPr>
      <dsp:spPr>
        <a:xfrm>
          <a:off x="6008730" y="790136"/>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i="0" kern="1200"/>
            <a:t>Disadvantage</a:t>
          </a:r>
          <a:r>
            <a:rPr lang="en-US" sz="2900" b="0" i="0" kern="1200"/>
            <a:t> – The top-level modules that are tested at the later stages, might not get tested adequately and can have bugs.</a:t>
          </a:r>
          <a:endParaRPr lang="en-US" sz="2900" kern="1200"/>
        </a:p>
      </dsp:txBody>
      <dsp:txXfrm>
        <a:off x="6092527" y="873933"/>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0E051-49D2-4BE5-B29C-A65F2E768A1C}" type="datetimeFigureOut">
              <a:rPr lang="en-US" smtClean="0"/>
              <a:t>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9F2F49-79E5-4480-B878-9999C30AB936}" type="slidenum">
              <a:rPr lang="en-US" smtClean="0"/>
              <a:t>‹#›</a:t>
            </a:fld>
            <a:endParaRPr lang="en-US"/>
          </a:p>
        </p:txBody>
      </p:sp>
    </p:spTree>
    <p:extLst>
      <p:ext uri="{BB962C8B-B14F-4D97-AF65-F5344CB8AC3E}">
        <p14:creationId xmlns:p14="http://schemas.microsoft.com/office/powerpoint/2010/main" val="57375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9F2F49-79E5-4480-B878-9999C30AB936}" type="slidenum">
              <a:rPr lang="en-US" smtClean="0"/>
              <a:t>27</a:t>
            </a:fld>
            <a:endParaRPr lang="en-US"/>
          </a:p>
        </p:txBody>
      </p:sp>
    </p:spTree>
    <p:extLst>
      <p:ext uri="{BB962C8B-B14F-4D97-AF65-F5344CB8AC3E}">
        <p14:creationId xmlns:p14="http://schemas.microsoft.com/office/powerpoint/2010/main" val="1084653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9F2F49-79E5-4480-B878-9999C30AB936}" type="slidenum">
              <a:rPr lang="en-US" smtClean="0"/>
              <a:t>39</a:t>
            </a:fld>
            <a:endParaRPr lang="en-US"/>
          </a:p>
        </p:txBody>
      </p:sp>
    </p:spTree>
    <p:extLst>
      <p:ext uri="{BB962C8B-B14F-4D97-AF65-F5344CB8AC3E}">
        <p14:creationId xmlns:p14="http://schemas.microsoft.com/office/powerpoint/2010/main" val="221057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AA16-994C-4EB0-A8BD-F352A3A69B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C93C7B-F8F8-44C5-BEC1-4332AD837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AC9809-5A9C-4AFB-9EF7-DCF5C0C29C17}"/>
              </a:ext>
            </a:extLst>
          </p:cNvPr>
          <p:cNvSpPr>
            <a:spLocks noGrp="1"/>
          </p:cNvSpPr>
          <p:nvPr>
            <p:ph type="dt" sz="half" idx="10"/>
          </p:nvPr>
        </p:nvSpPr>
        <p:spPr/>
        <p:txBody>
          <a:bodyPr/>
          <a:lstStyle/>
          <a:p>
            <a:fld id="{9A5DB53A-1621-4748-9AB1-DB2C93A2A20D}" type="datetimeFigureOut">
              <a:rPr lang="en-US" smtClean="0"/>
              <a:t>2/5/2022</a:t>
            </a:fld>
            <a:endParaRPr lang="en-US"/>
          </a:p>
        </p:txBody>
      </p:sp>
      <p:sp>
        <p:nvSpPr>
          <p:cNvPr id="5" name="Footer Placeholder 4">
            <a:extLst>
              <a:ext uri="{FF2B5EF4-FFF2-40B4-BE49-F238E27FC236}">
                <a16:creationId xmlns:a16="http://schemas.microsoft.com/office/drawing/2014/main" id="{2D321F1B-F7F0-4F16-B9AE-23C55391E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BB4C3-9ED7-4486-AC3E-4EA0B0BE3E5B}"/>
              </a:ext>
            </a:extLst>
          </p:cNvPr>
          <p:cNvSpPr>
            <a:spLocks noGrp="1"/>
          </p:cNvSpPr>
          <p:nvPr>
            <p:ph type="sldNum" sz="quarter" idx="12"/>
          </p:nvPr>
        </p:nvSpPr>
        <p:spPr/>
        <p:txBody>
          <a:bodyPr/>
          <a:lstStyle/>
          <a:p>
            <a:fld id="{78BC8A4A-FEAC-4417-AFA2-EFFCCE561217}" type="slidenum">
              <a:rPr lang="en-US" smtClean="0"/>
              <a:t>‹#›</a:t>
            </a:fld>
            <a:endParaRPr lang="en-US"/>
          </a:p>
        </p:txBody>
      </p:sp>
    </p:spTree>
    <p:extLst>
      <p:ext uri="{BB962C8B-B14F-4D97-AF65-F5344CB8AC3E}">
        <p14:creationId xmlns:p14="http://schemas.microsoft.com/office/powerpoint/2010/main" val="1917410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906C-8C6F-46F3-AA74-00FC95C714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3B6371-34A3-44C5-AB30-4DC0B4813A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504E0D-E5D7-4DBD-9637-F3F0BCDA2E39}"/>
              </a:ext>
            </a:extLst>
          </p:cNvPr>
          <p:cNvSpPr>
            <a:spLocks noGrp="1"/>
          </p:cNvSpPr>
          <p:nvPr>
            <p:ph type="dt" sz="half" idx="10"/>
          </p:nvPr>
        </p:nvSpPr>
        <p:spPr/>
        <p:txBody>
          <a:bodyPr/>
          <a:lstStyle/>
          <a:p>
            <a:fld id="{9A5DB53A-1621-4748-9AB1-DB2C93A2A20D}" type="datetimeFigureOut">
              <a:rPr lang="en-US" smtClean="0"/>
              <a:t>2/5/2022</a:t>
            </a:fld>
            <a:endParaRPr lang="en-US"/>
          </a:p>
        </p:txBody>
      </p:sp>
      <p:sp>
        <p:nvSpPr>
          <p:cNvPr id="5" name="Footer Placeholder 4">
            <a:extLst>
              <a:ext uri="{FF2B5EF4-FFF2-40B4-BE49-F238E27FC236}">
                <a16:creationId xmlns:a16="http://schemas.microsoft.com/office/drawing/2014/main" id="{6D5F7140-8403-4661-9D81-97C4B82BC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888E6-C430-4BE4-8A2C-4D51E1C5B9D8}"/>
              </a:ext>
            </a:extLst>
          </p:cNvPr>
          <p:cNvSpPr>
            <a:spLocks noGrp="1"/>
          </p:cNvSpPr>
          <p:nvPr>
            <p:ph type="sldNum" sz="quarter" idx="12"/>
          </p:nvPr>
        </p:nvSpPr>
        <p:spPr/>
        <p:txBody>
          <a:bodyPr/>
          <a:lstStyle/>
          <a:p>
            <a:fld id="{78BC8A4A-FEAC-4417-AFA2-EFFCCE561217}" type="slidenum">
              <a:rPr lang="en-US" smtClean="0"/>
              <a:t>‹#›</a:t>
            </a:fld>
            <a:endParaRPr lang="en-US"/>
          </a:p>
        </p:txBody>
      </p:sp>
    </p:spTree>
    <p:extLst>
      <p:ext uri="{BB962C8B-B14F-4D97-AF65-F5344CB8AC3E}">
        <p14:creationId xmlns:p14="http://schemas.microsoft.com/office/powerpoint/2010/main" val="4139298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BBE5B6-417E-4B44-9BD6-D6D569B8D6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903736-CC15-42F8-8D51-AF14E67725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6E3033-6698-4B3D-A7B9-4A1E9F27F662}"/>
              </a:ext>
            </a:extLst>
          </p:cNvPr>
          <p:cNvSpPr>
            <a:spLocks noGrp="1"/>
          </p:cNvSpPr>
          <p:nvPr>
            <p:ph type="dt" sz="half" idx="10"/>
          </p:nvPr>
        </p:nvSpPr>
        <p:spPr/>
        <p:txBody>
          <a:bodyPr/>
          <a:lstStyle/>
          <a:p>
            <a:fld id="{9A5DB53A-1621-4748-9AB1-DB2C93A2A20D}" type="datetimeFigureOut">
              <a:rPr lang="en-US" smtClean="0"/>
              <a:t>2/5/2022</a:t>
            </a:fld>
            <a:endParaRPr lang="en-US"/>
          </a:p>
        </p:txBody>
      </p:sp>
      <p:sp>
        <p:nvSpPr>
          <p:cNvPr id="5" name="Footer Placeholder 4">
            <a:extLst>
              <a:ext uri="{FF2B5EF4-FFF2-40B4-BE49-F238E27FC236}">
                <a16:creationId xmlns:a16="http://schemas.microsoft.com/office/drawing/2014/main" id="{F6CC31FB-325C-413B-A23E-B9389DACC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FE661-2533-4429-B8C8-A1D81BEAE00B}"/>
              </a:ext>
            </a:extLst>
          </p:cNvPr>
          <p:cNvSpPr>
            <a:spLocks noGrp="1"/>
          </p:cNvSpPr>
          <p:nvPr>
            <p:ph type="sldNum" sz="quarter" idx="12"/>
          </p:nvPr>
        </p:nvSpPr>
        <p:spPr/>
        <p:txBody>
          <a:bodyPr/>
          <a:lstStyle/>
          <a:p>
            <a:fld id="{78BC8A4A-FEAC-4417-AFA2-EFFCCE561217}" type="slidenum">
              <a:rPr lang="en-US" smtClean="0"/>
              <a:t>‹#›</a:t>
            </a:fld>
            <a:endParaRPr lang="en-US"/>
          </a:p>
        </p:txBody>
      </p:sp>
    </p:spTree>
    <p:extLst>
      <p:ext uri="{BB962C8B-B14F-4D97-AF65-F5344CB8AC3E}">
        <p14:creationId xmlns:p14="http://schemas.microsoft.com/office/powerpoint/2010/main" val="3589399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5591-9089-42B9-97D3-8F337EF8EA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C6D058-776F-498E-B061-9AF76F1038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164A2-BCAF-40AB-A057-07C6F48D1DD4}"/>
              </a:ext>
            </a:extLst>
          </p:cNvPr>
          <p:cNvSpPr>
            <a:spLocks noGrp="1"/>
          </p:cNvSpPr>
          <p:nvPr>
            <p:ph type="dt" sz="half" idx="10"/>
          </p:nvPr>
        </p:nvSpPr>
        <p:spPr/>
        <p:txBody>
          <a:bodyPr/>
          <a:lstStyle/>
          <a:p>
            <a:fld id="{9A5DB53A-1621-4748-9AB1-DB2C93A2A20D}" type="datetimeFigureOut">
              <a:rPr lang="en-US" smtClean="0"/>
              <a:t>2/5/2022</a:t>
            </a:fld>
            <a:endParaRPr lang="en-US"/>
          </a:p>
        </p:txBody>
      </p:sp>
      <p:sp>
        <p:nvSpPr>
          <p:cNvPr id="5" name="Footer Placeholder 4">
            <a:extLst>
              <a:ext uri="{FF2B5EF4-FFF2-40B4-BE49-F238E27FC236}">
                <a16:creationId xmlns:a16="http://schemas.microsoft.com/office/drawing/2014/main" id="{3C23A3B4-FEDC-46A2-AD3F-77DA8F587E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603C5E-76BE-4369-9100-E99841F09D7B}"/>
              </a:ext>
            </a:extLst>
          </p:cNvPr>
          <p:cNvSpPr>
            <a:spLocks noGrp="1"/>
          </p:cNvSpPr>
          <p:nvPr>
            <p:ph type="sldNum" sz="quarter" idx="12"/>
          </p:nvPr>
        </p:nvSpPr>
        <p:spPr/>
        <p:txBody>
          <a:bodyPr/>
          <a:lstStyle/>
          <a:p>
            <a:fld id="{78BC8A4A-FEAC-4417-AFA2-EFFCCE561217}" type="slidenum">
              <a:rPr lang="en-US" smtClean="0"/>
              <a:t>‹#›</a:t>
            </a:fld>
            <a:endParaRPr lang="en-US"/>
          </a:p>
        </p:txBody>
      </p:sp>
    </p:spTree>
    <p:extLst>
      <p:ext uri="{BB962C8B-B14F-4D97-AF65-F5344CB8AC3E}">
        <p14:creationId xmlns:p14="http://schemas.microsoft.com/office/powerpoint/2010/main" val="2352066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EFC9-D5CD-4413-8190-8BDBDF9471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EB1B6D-3FFE-451D-AC16-E743620D45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72EFB9-411E-4A08-B60C-82D413978FCF}"/>
              </a:ext>
            </a:extLst>
          </p:cNvPr>
          <p:cNvSpPr>
            <a:spLocks noGrp="1"/>
          </p:cNvSpPr>
          <p:nvPr>
            <p:ph type="dt" sz="half" idx="10"/>
          </p:nvPr>
        </p:nvSpPr>
        <p:spPr/>
        <p:txBody>
          <a:bodyPr/>
          <a:lstStyle/>
          <a:p>
            <a:fld id="{9A5DB53A-1621-4748-9AB1-DB2C93A2A20D}" type="datetimeFigureOut">
              <a:rPr lang="en-US" smtClean="0"/>
              <a:t>2/5/2022</a:t>
            </a:fld>
            <a:endParaRPr lang="en-US"/>
          </a:p>
        </p:txBody>
      </p:sp>
      <p:sp>
        <p:nvSpPr>
          <p:cNvPr id="5" name="Footer Placeholder 4">
            <a:extLst>
              <a:ext uri="{FF2B5EF4-FFF2-40B4-BE49-F238E27FC236}">
                <a16:creationId xmlns:a16="http://schemas.microsoft.com/office/drawing/2014/main" id="{1CEEA023-6B08-44BC-A1C8-F177CED1F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4BC52-36FF-4199-BF43-F18FA0C86922}"/>
              </a:ext>
            </a:extLst>
          </p:cNvPr>
          <p:cNvSpPr>
            <a:spLocks noGrp="1"/>
          </p:cNvSpPr>
          <p:nvPr>
            <p:ph type="sldNum" sz="quarter" idx="12"/>
          </p:nvPr>
        </p:nvSpPr>
        <p:spPr/>
        <p:txBody>
          <a:bodyPr/>
          <a:lstStyle/>
          <a:p>
            <a:fld id="{78BC8A4A-FEAC-4417-AFA2-EFFCCE561217}" type="slidenum">
              <a:rPr lang="en-US" smtClean="0"/>
              <a:t>‹#›</a:t>
            </a:fld>
            <a:endParaRPr lang="en-US"/>
          </a:p>
        </p:txBody>
      </p:sp>
    </p:spTree>
    <p:extLst>
      <p:ext uri="{BB962C8B-B14F-4D97-AF65-F5344CB8AC3E}">
        <p14:creationId xmlns:p14="http://schemas.microsoft.com/office/powerpoint/2010/main" val="4173592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68806-29C7-4A39-B70C-D9A394D6E8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C1BADB-3722-4253-AF18-B4A944E7C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0E3357-BEC2-4F36-8972-3EC8A53494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5D3472-8082-49F5-A8E5-E7947CD6A298}"/>
              </a:ext>
            </a:extLst>
          </p:cNvPr>
          <p:cNvSpPr>
            <a:spLocks noGrp="1"/>
          </p:cNvSpPr>
          <p:nvPr>
            <p:ph type="dt" sz="half" idx="10"/>
          </p:nvPr>
        </p:nvSpPr>
        <p:spPr/>
        <p:txBody>
          <a:bodyPr/>
          <a:lstStyle/>
          <a:p>
            <a:fld id="{9A5DB53A-1621-4748-9AB1-DB2C93A2A20D}" type="datetimeFigureOut">
              <a:rPr lang="en-US" smtClean="0"/>
              <a:t>2/5/2022</a:t>
            </a:fld>
            <a:endParaRPr lang="en-US"/>
          </a:p>
        </p:txBody>
      </p:sp>
      <p:sp>
        <p:nvSpPr>
          <p:cNvPr id="6" name="Footer Placeholder 5">
            <a:extLst>
              <a:ext uri="{FF2B5EF4-FFF2-40B4-BE49-F238E27FC236}">
                <a16:creationId xmlns:a16="http://schemas.microsoft.com/office/drawing/2014/main" id="{D67859C1-95E4-4EC5-8502-39C838193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CACAD-4BFB-4DD7-9965-B54F581F1E65}"/>
              </a:ext>
            </a:extLst>
          </p:cNvPr>
          <p:cNvSpPr>
            <a:spLocks noGrp="1"/>
          </p:cNvSpPr>
          <p:nvPr>
            <p:ph type="sldNum" sz="quarter" idx="12"/>
          </p:nvPr>
        </p:nvSpPr>
        <p:spPr/>
        <p:txBody>
          <a:bodyPr/>
          <a:lstStyle/>
          <a:p>
            <a:fld id="{78BC8A4A-FEAC-4417-AFA2-EFFCCE561217}" type="slidenum">
              <a:rPr lang="en-US" smtClean="0"/>
              <a:t>‹#›</a:t>
            </a:fld>
            <a:endParaRPr lang="en-US"/>
          </a:p>
        </p:txBody>
      </p:sp>
    </p:spTree>
    <p:extLst>
      <p:ext uri="{BB962C8B-B14F-4D97-AF65-F5344CB8AC3E}">
        <p14:creationId xmlns:p14="http://schemas.microsoft.com/office/powerpoint/2010/main" val="103117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983B-9112-45E1-897B-451190B36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56A1AE-E5A7-4619-9E0A-F7045CEC7E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359FBC-8846-41D2-AE95-C23B3116B2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A16B43-3EC6-4174-A364-4D30DE750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B25EC2-AF76-4B0B-956D-5D6B65D22D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B2D0B4-A169-4A1E-8ABC-A3E82413B5F1}"/>
              </a:ext>
            </a:extLst>
          </p:cNvPr>
          <p:cNvSpPr>
            <a:spLocks noGrp="1"/>
          </p:cNvSpPr>
          <p:nvPr>
            <p:ph type="dt" sz="half" idx="10"/>
          </p:nvPr>
        </p:nvSpPr>
        <p:spPr/>
        <p:txBody>
          <a:bodyPr/>
          <a:lstStyle/>
          <a:p>
            <a:fld id="{9A5DB53A-1621-4748-9AB1-DB2C93A2A20D}" type="datetimeFigureOut">
              <a:rPr lang="en-US" smtClean="0"/>
              <a:t>2/5/2022</a:t>
            </a:fld>
            <a:endParaRPr lang="en-US"/>
          </a:p>
        </p:txBody>
      </p:sp>
      <p:sp>
        <p:nvSpPr>
          <p:cNvPr id="8" name="Footer Placeholder 7">
            <a:extLst>
              <a:ext uri="{FF2B5EF4-FFF2-40B4-BE49-F238E27FC236}">
                <a16:creationId xmlns:a16="http://schemas.microsoft.com/office/drawing/2014/main" id="{FC1D519B-419E-48BC-A5D4-9883B231D4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A126F8-0E90-4CE1-9062-DF593BA2DA49}"/>
              </a:ext>
            </a:extLst>
          </p:cNvPr>
          <p:cNvSpPr>
            <a:spLocks noGrp="1"/>
          </p:cNvSpPr>
          <p:nvPr>
            <p:ph type="sldNum" sz="quarter" idx="12"/>
          </p:nvPr>
        </p:nvSpPr>
        <p:spPr/>
        <p:txBody>
          <a:bodyPr/>
          <a:lstStyle/>
          <a:p>
            <a:fld id="{78BC8A4A-FEAC-4417-AFA2-EFFCCE561217}" type="slidenum">
              <a:rPr lang="en-US" smtClean="0"/>
              <a:t>‹#›</a:t>
            </a:fld>
            <a:endParaRPr lang="en-US"/>
          </a:p>
        </p:txBody>
      </p:sp>
    </p:spTree>
    <p:extLst>
      <p:ext uri="{BB962C8B-B14F-4D97-AF65-F5344CB8AC3E}">
        <p14:creationId xmlns:p14="http://schemas.microsoft.com/office/powerpoint/2010/main" val="3707624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2C3E-7C8C-439B-9E22-23C2EB614D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BA2CB6-C66C-44FF-A303-B0AE67CAD321}"/>
              </a:ext>
            </a:extLst>
          </p:cNvPr>
          <p:cNvSpPr>
            <a:spLocks noGrp="1"/>
          </p:cNvSpPr>
          <p:nvPr>
            <p:ph type="dt" sz="half" idx="10"/>
          </p:nvPr>
        </p:nvSpPr>
        <p:spPr/>
        <p:txBody>
          <a:bodyPr/>
          <a:lstStyle/>
          <a:p>
            <a:fld id="{9A5DB53A-1621-4748-9AB1-DB2C93A2A20D}" type="datetimeFigureOut">
              <a:rPr lang="en-US" smtClean="0"/>
              <a:t>2/5/2022</a:t>
            </a:fld>
            <a:endParaRPr lang="en-US"/>
          </a:p>
        </p:txBody>
      </p:sp>
      <p:sp>
        <p:nvSpPr>
          <p:cNvPr id="4" name="Footer Placeholder 3">
            <a:extLst>
              <a:ext uri="{FF2B5EF4-FFF2-40B4-BE49-F238E27FC236}">
                <a16:creationId xmlns:a16="http://schemas.microsoft.com/office/drawing/2014/main" id="{42C87A2C-B9A0-479C-A4F0-6ACDA9C95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090CB6-5FD7-4BC0-B6B6-0688B6CC5E2F}"/>
              </a:ext>
            </a:extLst>
          </p:cNvPr>
          <p:cNvSpPr>
            <a:spLocks noGrp="1"/>
          </p:cNvSpPr>
          <p:nvPr>
            <p:ph type="sldNum" sz="quarter" idx="12"/>
          </p:nvPr>
        </p:nvSpPr>
        <p:spPr/>
        <p:txBody>
          <a:bodyPr/>
          <a:lstStyle/>
          <a:p>
            <a:fld id="{78BC8A4A-FEAC-4417-AFA2-EFFCCE561217}" type="slidenum">
              <a:rPr lang="en-US" smtClean="0"/>
              <a:t>‹#›</a:t>
            </a:fld>
            <a:endParaRPr lang="en-US"/>
          </a:p>
        </p:txBody>
      </p:sp>
    </p:spTree>
    <p:extLst>
      <p:ext uri="{BB962C8B-B14F-4D97-AF65-F5344CB8AC3E}">
        <p14:creationId xmlns:p14="http://schemas.microsoft.com/office/powerpoint/2010/main" val="1441356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8EDF92-4C43-41BD-923A-CFCCD8A1E84F}"/>
              </a:ext>
            </a:extLst>
          </p:cNvPr>
          <p:cNvSpPr>
            <a:spLocks noGrp="1"/>
          </p:cNvSpPr>
          <p:nvPr>
            <p:ph type="dt" sz="half" idx="10"/>
          </p:nvPr>
        </p:nvSpPr>
        <p:spPr/>
        <p:txBody>
          <a:bodyPr/>
          <a:lstStyle/>
          <a:p>
            <a:fld id="{9A5DB53A-1621-4748-9AB1-DB2C93A2A20D}" type="datetimeFigureOut">
              <a:rPr lang="en-US" smtClean="0"/>
              <a:t>2/5/2022</a:t>
            </a:fld>
            <a:endParaRPr lang="en-US"/>
          </a:p>
        </p:txBody>
      </p:sp>
      <p:sp>
        <p:nvSpPr>
          <p:cNvPr id="3" name="Footer Placeholder 2">
            <a:extLst>
              <a:ext uri="{FF2B5EF4-FFF2-40B4-BE49-F238E27FC236}">
                <a16:creationId xmlns:a16="http://schemas.microsoft.com/office/drawing/2014/main" id="{DDAD0CCD-F453-4728-AD34-BC2D001977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39BB7E-ABB0-4C09-AE7F-D6551D59DB75}"/>
              </a:ext>
            </a:extLst>
          </p:cNvPr>
          <p:cNvSpPr>
            <a:spLocks noGrp="1"/>
          </p:cNvSpPr>
          <p:nvPr>
            <p:ph type="sldNum" sz="quarter" idx="12"/>
          </p:nvPr>
        </p:nvSpPr>
        <p:spPr/>
        <p:txBody>
          <a:bodyPr/>
          <a:lstStyle/>
          <a:p>
            <a:fld id="{78BC8A4A-FEAC-4417-AFA2-EFFCCE561217}" type="slidenum">
              <a:rPr lang="en-US" smtClean="0"/>
              <a:t>‹#›</a:t>
            </a:fld>
            <a:endParaRPr lang="en-US"/>
          </a:p>
        </p:txBody>
      </p:sp>
    </p:spTree>
    <p:extLst>
      <p:ext uri="{BB962C8B-B14F-4D97-AF65-F5344CB8AC3E}">
        <p14:creationId xmlns:p14="http://schemas.microsoft.com/office/powerpoint/2010/main" val="530415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0E1E-DA7A-479A-8C7D-74CC88B34C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886FEC-19ED-43F2-BE10-A95F3CA293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6F984A-AD2A-43BC-A198-E3B51CF7CD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62A4BC-535D-4539-B009-B7D6F20F45CC}"/>
              </a:ext>
            </a:extLst>
          </p:cNvPr>
          <p:cNvSpPr>
            <a:spLocks noGrp="1"/>
          </p:cNvSpPr>
          <p:nvPr>
            <p:ph type="dt" sz="half" idx="10"/>
          </p:nvPr>
        </p:nvSpPr>
        <p:spPr/>
        <p:txBody>
          <a:bodyPr/>
          <a:lstStyle/>
          <a:p>
            <a:fld id="{9A5DB53A-1621-4748-9AB1-DB2C93A2A20D}" type="datetimeFigureOut">
              <a:rPr lang="en-US" smtClean="0"/>
              <a:t>2/5/2022</a:t>
            </a:fld>
            <a:endParaRPr lang="en-US"/>
          </a:p>
        </p:txBody>
      </p:sp>
      <p:sp>
        <p:nvSpPr>
          <p:cNvPr id="6" name="Footer Placeholder 5">
            <a:extLst>
              <a:ext uri="{FF2B5EF4-FFF2-40B4-BE49-F238E27FC236}">
                <a16:creationId xmlns:a16="http://schemas.microsoft.com/office/drawing/2014/main" id="{D5340A94-53ED-42C4-89B7-10365916B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20DB5-2311-4487-B21D-CAF619776557}"/>
              </a:ext>
            </a:extLst>
          </p:cNvPr>
          <p:cNvSpPr>
            <a:spLocks noGrp="1"/>
          </p:cNvSpPr>
          <p:nvPr>
            <p:ph type="sldNum" sz="quarter" idx="12"/>
          </p:nvPr>
        </p:nvSpPr>
        <p:spPr/>
        <p:txBody>
          <a:bodyPr/>
          <a:lstStyle/>
          <a:p>
            <a:fld id="{78BC8A4A-FEAC-4417-AFA2-EFFCCE561217}" type="slidenum">
              <a:rPr lang="en-US" smtClean="0"/>
              <a:t>‹#›</a:t>
            </a:fld>
            <a:endParaRPr lang="en-US"/>
          </a:p>
        </p:txBody>
      </p:sp>
    </p:spTree>
    <p:extLst>
      <p:ext uri="{BB962C8B-B14F-4D97-AF65-F5344CB8AC3E}">
        <p14:creationId xmlns:p14="http://schemas.microsoft.com/office/powerpoint/2010/main" val="2465321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1BAE-27DB-4428-B50D-8C7581EDCE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0CA83A-AEB8-4F97-9ABF-1E6110C09F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B0FCC-8510-44E6-991B-43941DFA6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4B793C-B8AD-4436-9770-C02CAF405BA8}"/>
              </a:ext>
            </a:extLst>
          </p:cNvPr>
          <p:cNvSpPr>
            <a:spLocks noGrp="1"/>
          </p:cNvSpPr>
          <p:nvPr>
            <p:ph type="dt" sz="half" idx="10"/>
          </p:nvPr>
        </p:nvSpPr>
        <p:spPr/>
        <p:txBody>
          <a:bodyPr/>
          <a:lstStyle/>
          <a:p>
            <a:fld id="{9A5DB53A-1621-4748-9AB1-DB2C93A2A20D}" type="datetimeFigureOut">
              <a:rPr lang="en-US" smtClean="0"/>
              <a:t>2/5/2022</a:t>
            </a:fld>
            <a:endParaRPr lang="en-US"/>
          </a:p>
        </p:txBody>
      </p:sp>
      <p:sp>
        <p:nvSpPr>
          <p:cNvPr id="6" name="Footer Placeholder 5">
            <a:extLst>
              <a:ext uri="{FF2B5EF4-FFF2-40B4-BE49-F238E27FC236}">
                <a16:creationId xmlns:a16="http://schemas.microsoft.com/office/drawing/2014/main" id="{DE5084BD-E7DA-460F-925B-374098DB56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EDD70-8081-4560-8D52-73B04CF1155B}"/>
              </a:ext>
            </a:extLst>
          </p:cNvPr>
          <p:cNvSpPr>
            <a:spLocks noGrp="1"/>
          </p:cNvSpPr>
          <p:nvPr>
            <p:ph type="sldNum" sz="quarter" idx="12"/>
          </p:nvPr>
        </p:nvSpPr>
        <p:spPr/>
        <p:txBody>
          <a:bodyPr/>
          <a:lstStyle/>
          <a:p>
            <a:fld id="{78BC8A4A-FEAC-4417-AFA2-EFFCCE561217}" type="slidenum">
              <a:rPr lang="en-US" smtClean="0"/>
              <a:t>‹#›</a:t>
            </a:fld>
            <a:endParaRPr lang="en-US"/>
          </a:p>
        </p:txBody>
      </p:sp>
    </p:spTree>
    <p:extLst>
      <p:ext uri="{BB962C8B-B14F-4D97-AF65-F5344CB8AC3E}">
        <p14:creationId xmlns:p14="http://schemas.microsoft.com/office/powerpoint/2010/main" val="161477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6692E5-4D61-422E-A9BA-977CE1CFC0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1BB3AC-D969-4847-ACC8-9AD536873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E245B-A125-4629-9DCE-FE8B79C271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5DB53A-1621-4748-9AB1-DB2C93A2A20D}" type="datetimeFigureOut">
              <a:rPr lang="en-US" smtClean="0"/>
              <a:t>2/5/2022</a:t>
            </a:fld>
            <a:endParaRPr lang="en-US"/>
          </a:p>
        </p:txBody>
      </p:sp>
      <p:sp>
        <p:nvSpPr>
          <p:cNvPr id="5" name="Footer Placeholder 4">
            <a:extLst>
              <a:ext uri="{FF2B5EF4-FFF2-40B4-BE49-F238E27FC236}">
                <a16:creationId xmlns:a16="http://schemas.microsoft.com/office/drawing/2014/main" id="{415ADFAC-F0BD-4ADA-8A7B-D23ECC4D58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EE02DF-94E7-4505-BE4A-D3A12354DE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BC8A4A-FEAC-4417-AFA2-EFFCCE561217}" type="slidenum">
              <a:rPr lang="en-US" smtClean="0"/>
              <a:t>‹#›</a:t>
            </a:fld>
            <a:endParaRPr lang="en-US"/>
          </a:p>
        </p:txBody>
      </p:sp>
    </p:spTree>
    <p:extLst>
      <p:ext uri="{BB962C8B-B14F-4D97-AF65-F5344CB8AC3E}">
        <p14:creationId xmlns:p14="http://schemas.microsoft.com/office/powerpoint/2010/main" val="2020054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guru99.com/functional-testing.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rtoftesting.com/test-plan-document-template" TargetMode="External"/><Relationship Id="rId2" Type="http://schemas.openxmlformats.org/officeDocument/2006/relationships/hyperlink" Target="https://artoftesting.com/test-strategy-document-templat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toftesting.com/automation-testing" TargetMode="External"/><Relationship Id="rId2" Type="http://schemas.openxmlformats.org/officeDocument/2006/relationships/hyperlink" Target="https://artoftesting.com/manual-testin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rtoftesting.com/what-is-software-testing/am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artoftesting.com/iterative-mode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guru99.com/performance-testing.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uru99.com/integration-testing.html" TargetMode="External"/><Relationship Id="rId2" Type="http://schemas.openxmlformats.org/officeDocument/2006/relationships/hyperlink" Target="https://www.guru99.com/unit-testing-guide.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artoftesting.com/beta-testin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D407F-5425-4D63-9C5D-8B7B10AE8220}"/>
              </a:ext>
            </a:extLst>
          </p:cNvPr>
          <p:cNvSpPr>
            <a:spLocks noGrp="1"/>
          </p:cNvSpPr>
          <p:nvPr>
            <p:ph type="ctrTitle"/>
          </p:nvPr>
        </p:nvSpPr>
        <p:spPr>
          <a:xfrm>
            <a:off x="7464614" y="1783959"/>
            <a:ext cx="4087306" cy="2889114"/>
          </a:xfrm>
        </p:spPr>
        <p:txBody>
          <a:bodyPr anchor="b">
            <a:normAutofit fontScale="90000"/>
          </a:bodyPr>
          <a:lstStyle/>
          <a:p>
            <a:pPr algn="l"/>
            <a:br>
              <a:rPr lang="en-US" sz="5400" dirty="0"/>
            </a:br>
            <a:br>
              <a:rPr lang="en-US" sz="5400" dirty="0"/>
            </a:br>
            <a:r>
              <a:rPr lang="en-US" sz="5400" b="1" dirty="0"/>
              <a:t>Manual Testing</a:t>
            </a:r>
          </a:p>
        </p:txBody>
      </p:sp>
      <p:sp>
        <p:nvSpPr>
          <p:cNvPr id="3" name="Subtitle 2">
            <a:extLst>
              <a:ext uri="{FF2B5EF4-FFF2-40B4-BE49-F238E27FC236}">
                <a16:creationId xmlns:a16="http://schemas.microsoft.com/office/drawing/2014/main" id="{669F1ADD-A05E-46E8-9780-C09CEF29F269}"/>
              </a:ext>
            </a:extLst>
          </p:cNvPr>
          <p:cNvSpPr>
            <a:spLocks noGrp="1"/>
          </p:cNvSpPr>
          <p:nvPr>
            <p:ph type="subTitle" idx="1"/>
          </p:nvPr>
        </p:nvSpPr>
        <p:spPr>
          <a:xfrm>
            <a:off x="7464612" y="4750893"/>
            <a:ext cx="4087305" cy="1147863"/>
          </a:xfrm>
        </p:spPr>
        <p:txBody>
          <a:bodyPr anchor="t">
            <a:normAutofit/>
          </a:bodyPr>
          <a:lstStyle/>
          <a:p>
            <a:pPr algn="l"/>
            <a:r>
              <a:rPr lang="en-US" sz="2000"/>
              <a:t>- </a:t>
            </a:r>
            <a:r>
              <a:rPr lang="en-US" sz="2000" dirty="0"/>
              <a:t>Kalyani Pakhale</a:t>
            </a:r>
          </a:p>
        </p:txBody>
      </p:sp>
      <p:sp>
        <p:nvSpPr>
          <p:cNvPr id="20" name="Freeform: Shape 1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Picture 15" descr="Pipette adding DNA sample to a petri dish">
            <a:extLst>
              <a:ext uri="{FF2B5EF4-FFF2-40B4-BE49-F238E27FC236}">
                <a16:creationId xmlns:a16="http://schemas.microsoft.com/office/drawing/2014/main" id="{6434978B-2C64-4789-AEE9-C0C28568BADC}"/>
              </a:ext>
            </a:extLst>
          </p:cNvPr>
          <p:cNvPicPr>
            <a:picLocks noChangeAspect="1"/>
          </p:cNvPicPr>
          <p:nvPr/>
        </p:nvPicPr>
        <p:blipFill rotWithShape="1">
          <a:blip r:embed="rId2"/>
          <a:srcRect r="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0057322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normAutofit fontScale="90000"/>
          </a:bodyPr>
          <a:lstStyle/>
          <a:p>
            <a:r>
              <a:rPr lang="en-US" b="1" i="0" dirty="0">
                <a:solidFill>
                  <a:srgbClr val="222222"/>
                </a:solidFill>
                <a:effectLst/>
                <a:latin typeface="Source Sans Pro" panose="020B0503030403020204" pitchFamily="34" charset="0"/>
              </a:rPr>
              <a:t>Testing Strategies in Software Engineering</a:t>
            </a:r>
            <a:br>
              <a:rPr lang="en-US" b="1" i="0" dirty="0">
                <a:solidFill>
                  <a:srgbClr val="222222"/>
                </a:solidFill>
                <a:effectLst/>
                <a:latin typeface="Source Sans Pro" panose="020B0503030403020204" pitchFamily="34"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pPr algn="l"/>
            <a:r>
              <a:rPr lang="en-US" b="1" i="0" dirty="0">
                <a:solidFill>
                  <a:srgbClr val="222222"/>
                </a:solidFill>
                <a:effectLst/>
                <a:latin typeface="Source Sans Pro" panose="020B0503030403020204" pitchFamily="34" charset="0"/>
              </a:rPr>
              <a:t>Unit Testing: </a:t>
            </a:r>
            <a:r>
              <a:rPr lang="en-US" b="0" i="0" dirty="0">
                <a:solidFill>
                  <a:srgbClr val="222222"/>
                </a:solidFill>
                <a:effectLst/>
                <a:latin typeface="Source Sans Pro" panose="020B0503030403020204" pitchFamily="34" charset="0"/>
              </a:rPr>
              <a:t>This software testing basic approach is followed by the programmer to test the unit of the program. It helps developers to know whether the individual unit of the code is working properly or not.</a:t>
            </a:r>
          </a:p>
          <a:p>
            <a:pPr algn="l"/>
            <a:r>
              <a:rPr lang="en-US" b="1" i="0" dirty="0">
                <a:solidFill>
                  <a:srgbClr val="222222"/>
                </a:solidFill>
                <a:effectLst/>
                <a:latin typeface="Source Sans Pro" panose="020B0503030403020204" pitchFamily="34" charset="0"/>
              </a:rPr>
              <a:t>Integration testing: </a:t>
            </a:r>
            <a:r>
              <a:rPr lang="en-US" b="0" i="0" dirty="0">
                <a:solidFill>
                  <a:srgbClr val="222222"/>
                </a:solidFill>
                <a:effectLst/>
                <a:latin typeface="Source Sans Pro" panose="020B0503030403020204" pitchFamily="34" charset="0"/>
              </a:rPr>
              <a:t>It focuses on the construction and design of the software. You need to see that the integrated units are working without errors or not.</a:t>
            </a:r>
          </a:p>
          <a:p>
            <a:endParaRPr lang="en-US" dirty="0"/>
          </a:p>
        </p:txBody>
      </p:sp>
    </p:spTree>
    <p:extLst>
      <p:ext uri="{BB962C8B-B14F-4D97-AF65-F5344CB8AC3E}">
        <p14:creationId xmlns:p14="http://schemas.microsoft.com/office/powerpoint/2010/main" val="4189683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622839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72612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126710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41564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368317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4248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ontent Placeholder 2">
            <a:extLst>
              <a:ext uri="{FF2B5EF4-FFF2-40B4-BE49-F238E27FC236}">
                <a16:creationId xmlns:a16="http://schemas.microsoft.com/office/drawing/2014/main" id="{CA4F40EB-BEB6-4FF5-B82F-6987287BAA93}"/>
              </a:ext>
            </a:extLst>
          </p:cNvPr>
          <p:cNvSpPr>
            <a:spLocks noGrp="1"/>
          </p:cNvSpPr>
          <p:nvPr>
            <p:ph idx="1"/>
          </p:nvPr>
        </p:nvSpPr>
        <p:spPr>
          <a:xfrm>
            <a:off x="643467" y="828675"/>
            <a:ext cx="10905066" cy="5348288"/>
          </a:xfrm>
        </p:spPr>
        <p:txBody>
          <a:bodyPr>
            <a:normAutofit/>
          </a:bodyPr>
          <a:lstStyle/>
          <a:p>
            <a:r>
              <a:rPr lang="en-US" sz="2400" b="1" i="0" dirty="0">
                <a:effectLst/>
                <a:latin typeface="Source Sans Pro" panose="020B0503030403020204" pitchFamily="34" charset="0"/>
              </a:rPr>
              <a:t>Summary of Software Testing Basics:</a:t>
            </a:r>
          </a:p>
          <a:p>
            <a:pPr>
              <a:buFont typeface="Arial" panose="020B0604020202020204" pitchFamily="34" charset="0"/>
              <a:buChar char="•"/>
            </a:pPr>
            <a:r>
              <a:rPr lang="en-US" sz="2400" b="0" i="0" dirty="0">
                <a:effectLst/>
                <a:latin typeface="Source Sans Pro" panose="020B0503030403020204" pitchFamily="34" charset="0"/>
              </a:rPr>
              <a:t>Define Software Testing: Software testing is defined as an activity to check whether the actual results match the expected results and to ensure that the software system is Defect free.</a:t>
            </a:r>
          </a:p>
          <a:p>
            <a:pPr>
              <a:buFont typeface="Arial" panose="020B0604020202020204" pitchFamily="34" charset="0"/>
              <a:buChar char="•"/>
            </a:pPr>
            <a:r>
              <a:rPr lang="en-US" sz="2400" b="0" i="0" dirty="0">
                <a:effectLst/>
                <a:latin typeface="Source Sans Pro" panose="020B0503030403020204" pitchFamily="34" charset="0"/>
              </a:rPr>
              <a:t>Testing is important because software bugs could be expensive or even dangerous.</a:t>
            </a:r>
          </a:p>
          <a:p>
            <a:pPr>
              <a:buFont typeface="Arial" panose="020B0604020202020204" pitchFamily="34" charset="0"/>
              <a:buChar char="•"/>
            </a:pPr>
            <a:r>
              <a:rPr lang="en-US" sz="2400" b="0" i="0" dirty="0">
                <a:effectLst/>
                <a:latin typeface="Source Sans Pro" panose="020B0503030403020204" pitchFamily="34" charset="0"/>
              </a:rPr>
              <a:t>The important reasons for using software testing are: cost-effective, security, product quality, and customer satisfaction.</a:t>
            </a:r>
          </a:p>
          <a:p>
            <a:pPr>
              <a:buFont typeface="Arial" panose="020B0604020202020204" pitchFamily="34" charset="0"/>
              <a:buChar char="•"/>
            </a:pPr>
            <a:r>
              <a:rPr lang="en-US" sz="2400" b="0" i="0" dirty="0">
                <a:effectLst/>
                <a:latin typeface="Source Sans Pro" panose="020B0503030403020204" pitchFamily="34" charset="0"/>
              </a:rPr>
              <a:t>Typically Testing is classified into three categories </a:t>
            </a:r>
            <a:r>
              <a:rPr lang="en-US" sz="2400" b="0" i="0" u="none" strike="noStrike" dirty="0">
                <a:effectLst/>
                <a:latin typeface="Source Sans Pro" panose="020B0503030403020204" pitchFamily="34" charset="0"/>
                <a:hlinkClick r:id="rId2"/>
              </a:rPr>
              <a:t>functional testing</a:t>
            </a:r>
            <a:r>
              <a:rPr lang="en-US" sz="2400" b="0" i="0" dirty="0">
                <a:effectLst/>
                <a:latin typeface="Source Sans Pro" panose="020B0503030403020204" pitchFamily="34" charset="0"/>
              </a:rPr>
              <a:t>, non-functional testing or performance testing, and maintenance.</a:t>
            </a:r>
          </a:p>
          <a:p>
            <a:pPr>
              <a:buFont typeface="Arial" panose="020B0604020202020204" pitchFamily="34" charset="0"/>
              <a:buChar char="•"/>
            </a:pPr>
            <a:r>
              <a:rPr lang="en-US" sz="2400" b="0" i="0" dirty="0">
                <a:effectLst/>
                <a:latin typeface="Source Sans Pro" panose="020B0503030403020204" pitchFamily="34" charset="0"/>
              </a:rPr>
              <a:t>The important strategies in software engineering are: unit testing, integration testing, validation testing, and system testing.</a:t>
            </a:r>
          </a:p>
        </p:txBody>
      </p:sp>
      <p:sp>
        <p:nvSpPr>
          <p:cNvPr id="52" name="Rectangle 3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3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Rectangle 4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49670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r>
              <a:rPr lang="en-US" b="1" i="0" dirty="0">
                <a:solidFill>
                  <a:srgbClr val="222222"/>
                </a:solidFill>
                <a:effectLst/>
                <a:latin typeface="Source Sans Pro" panose="020B0503030403020204" pitchFamily="34" charset="0"/>
              </a:rPr>
              <a:t>System testing: </a:t>
            </a:r>
            <a:r>
              <a:rPr lang="en-US" b="0" i="0" dirty="0">
                <a:solidFill>
                  <a:srgbClr val="222222"/>
                </a:solidFill>
                <a:effectLst/>
                <a:latin typeface="Source Sans Pro" panose="020B0503030403020204" pitchFamily="34" charset="0"/>
              </a:rPr>
              <a:t>In this method, your software is compiled as a whole and then tested as a whole. This testing strategy checks the functionality, security, portability, amongst others.</a:t>
            </a:r>
          </a:p>
          <a:p>
            <a:endParaRPr lang="en-US" dirty="0"/>
          </a:p>
        </p:txBody>
      </p:sp>
    </p:spTree>
    <p:extLst>
      <p:ext uri="{BB962C8B-B14F-4D97-AF65-F5344CB8AC3E}">
        <p14:creationId xmlns:p14="http://schemas.microsoft.com/office/powerpoint/2010/main" val="2543783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838200" y="365125"/>
            <a:ext cx="10515600" cy="1325563"/>
          </a:xfrm>
        </p:spPr>
        <p:txBody>
          <a:bodyPr>
            <a:normAutofit/>
          </a:bodyPr>
          <a:lstStyle/>
          <a:p>
            <a:r>
              <a:rPr lang="en-US" sz="4200" b="1" i="0">
                <a:effectLst/>
                <a:latin typeface="Segoe UI" panose="020B0502040204020203" pitchFamily="34" charset="0"/>
              </a:rPr>
              <a:t>Who does Testing?</a:t>
            </a:r>
            <a:br>
              <a:rPr lang="en-US" sz="4200" b="1" i="0">
                <a:effectLst/>
                <a:latin typeface="Segoe UI" panose="020B0502040204020203" pitchFamily="34" charset="0"/>
              </a:rPr>
            </a:br>
            <a:endParaRPr lang="en-US" sz="4200"/>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838200" y="1929384"/>
            <a:ext cx="10515600" cy="4251960"/>
          </a:xfrm>
        </p:spPr>
        <p:txBody>
          <a:bodyPr>
            <a:normAutofit/>
          </a:bodyPr>
          <a:lstStyle/>
          <a:p>
            <a:r>
              <a:rPr lang="en-US" sz="1900" b="0" i="0" dirty="0">
                <a:effectLst/>
                <a:latin typeface="Segoe UI" panose="020B0502040204020203" pitchFamily="34" charset="0"/>
              </a:rPr>
              <a:t>Testing is/can be done by all technical and non-technical people associated with the software. Testing in its various phases is done by-</a:t>
            </a:r>
          </a:p>
          <a:p>
            <a:pPr>
              <a:buFont typeface="Arial" panose="020B0604020202020204" pitchFamily="34" charset="0"/>
              <a:buChar char="•"/>
            </a:pPr>
            <a:r>
              <a:rPr lang="en-US" sz="1900" b="1" i="0" dirty="0">
                <a:effectLst/>
                <a:latin typeface="Segoe UI" panose="020B0502040204020203" pitchFamily="34" charset="0"/>
              </a:rPr>
              <a:t>Developer </a:t>
            </a:r>
            <a:r>
              <a:rPr lang="en-US" sz="1900" b="0" i="0" dirty="0">
                <a:effectLst/>
                <a:latin typeface="Segoe UI" panose="020B0502040204020203" pitchFamily="34" charset="0"/>
              </a:rPr>
              <a:t>– Developer does the unit testing of the software and ensures that the individual methods work correctly.</a:t>
            </a:r>
            <a:br>
              <a:rPr lang="en-US" sz="1900" b="0" i="0" dirty="0">
                <a:effectLst/>
                <a:latin typeface="Segoe UI" panose="020B0502040204020203" pitchFamily="34" charset="0"/>
              </a:rPr>
            </a:br>
            <a:endParaRPr lang="en-US" sz="1900" b="0" i="0" dirty="0">
              <a:effectLst/>
              <a:latin typeface="Segoe UI" panose="020B0502040204020203" pitchFamily="34" charset="0"/>
            </a:endParaRPr>
          </a:p>
          <a:p>
            <a:pPr>
              <a:buFont typeface="Arial" panose="020B0604020202020204" pitchFamily="34" charset="0"/>
              <a:buChar char="•"/>
            </a:pPr>
            <a:r>
              <a:rPr lang="en-US" sz="1900" b="1" i="0" dirty="0">
                <a:effectLst/>
                <a:latin typeface="Segoe UI" panose="020B0502040204020203" pitchFamily="34" charset="0"/>
              </a:rPr>
              <a:t>Tester </a:t>
            </a:r>
            <a:r>
              <a:rPr lang="en-US" sz="1900" b="0" i="0" dirty="0">
                <a:effectLst/>
                <a:latin typeface="Segoe UI" panose="020B0502040204020203" pitchFamily="34" charset="0"/>
              </a:rPr>
              <a:t>– Testers are the face of software testing. A tester verifies the functionality of the application as a functional tester, checks the performance of the application as a Performance tester, automates the functional test cases and creates test scripts as an automation tester.</a:t>
            </a:r>
            <a:br>
              <a:rPr lang="en-US" sz="1900" b="0" i="0" dirty="0">
                <a:effectLst/>
                <a:latin typeface="Segoe UI" panose="020B0502040204020203" pitchFamily="34" charset="0"/>
              </a:rPr>
            </a:br>
            <a:endParaRPr lang="en-US" sz="1900" b="0" i="0" dirty="0">
              <a:effectLst/>
              <a:latin typeface="Segoe UI" panose="020B0502040204020203" pitchFamily="34" charset="0"/>
            </a:endParaRPr>
          </a:p>
          <a:p>
            <a:pPr>
              <a:buFont typeface="Arial" panose="020B0604020202020204" pitchFamily="34" charset="0"/>
              <a:buChar char="•"/>
            </a:pPr>
            <a:r>
              <a:rPr lang="en-US" sz="1900" b="1" i="0" dirty="0">
                <a:effectLst/>
                <a:latin typeface="Segoe UI" panose="020B0502040204020203" pitchFamily="34" charset="0"/>
              </a:rPr>
              <a:t>Test Managers/Lead/Architects</a:t>
            </a:r>
            <a:r>
              <a:rPr lang="en-US" sz="1900" b="0" i="0" dirty="0">
                <a:effectLst/>
                <a:latin typeface="Segoe UI" panose="020B0502040204020203" pitchFamily="34" charset="0"/>
              </a:rPr>
              <a:t> – Develop and define the </a:t>
            </a:r>
            <a:r>
              <a:rPr lang="en-US" sz="1900" b="0" i="0" u="sng" dirty="0">
                <a:effectLst/>
                <a:latin typeface="Segoe UI" panose="020B0502040204020203" pitchFamily="34" charset="0"/>
                <a:hlinkClick r:id="rId2"/>
              </a:rPr>
              <a:t>test strategy</a:t>
            </a:r>
            <a:r>
              <a:rPr lang="en-US" sz="1900" b="0" i="0" dirty="0">
                <a:effectLst/>
                <a:latin typeface="Segoe UI" panose="020B0502040204020203" pitchFamily="34" charset="0"/>
              </a:rPr>
              <a:t> and </a:t>
            </a:r>
            <a:r>
              <a:rPr lang="en-US" sz="1900" b="0" i="0" u="sng" dirty="0">
                <a:effectLst/>
                <a:latin typeface="Segoe UI" panose="020B0502040204020203" pitchFamily="34" charset="0"/>
                <a:hlinkClick r:id="rId3"/>
              </a:rPr>
              <a:t>test plan</a:t>
            </a:r>
            <a:r>
              <a:rPr lang="en-US" sz="1900" b="0" i="0" dirty="0">
                <a:effectLst/>
                <a:latin typeface="Segoe UI" panose="020B0502040204020203" pitchFamily="34" charset="0"/>
              </a:rPr>
              <a:t> documents.</a:t>
            </a:r>
            <a:br>
              <a:rPr lang="en-US" sz="1900" b="0" i="0" dirty="0">
                <a:effectLst/>
                <a:latin typeface="Segoe UI" panose="020B0502040204020203" pitchFamily="34" charset="0"/>
              </a:rPr>
            </a:br>
            <a:endParaRPr lang="en-US" sz="1900" b="0" i="0" dirty="0">
              <a:effectLst/>
              <a:latin typeface="Segoe UI" panose="020B0502040204020203" pitchFamily="34" charset="0"/>
            </a:endParaRPr>
          </a:p>
          <a:p>
            <a:pPr>
              <a:buFont typeface="Arial" panose="020B0604020202020204" pitchFamily="34" charset="0"/>
              <a:buChar char="•"/>
            </a:pPr>
            <a:r>
              <a:rPr lang="en-US" sz="1900" b="1" i="0" dirty="0">
                <a:effectLst/>
                <a:latin typeface="Segoe UI" panose="020B0502040204020203" pitchFamily="34" charset="0"/>
              </a:rPr>
              <a:t>End users</a:t>
            </a:r>
            <a:r>
              <a:rPr lang="en-US" sz="1900" b="0" i="0" dirty="0">
                <a:effectLst/>
                <a:latin typeface="Segoe UI" panose="020B0502040204020203" pitchFamily="34" charset="0"/>
              </a:rPr>
              <a:t> – A group of end-users do the User Acceptance Testing (UAT) of the application to make sure the software can work in the real world.</a:t>
            </a:r>
          </a:p>
          <a:p>
            <a:endParaRPr lang="en-US" sz="1900" dirty="0"/>
          </a:p>
        </p:txBody>
      </p:sp>
    </p:spTree>
    <p:extLst>
      <p:ext uri="{BB962C8B-B14F-4D97-AF65-F5344CB8AC3E}">
        <p14:creationId xmlns:p14="http://schemas.microsoft.com/office/powerpoint/2010/main" val="335981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How is Software Testing done?</a:t>
            </a:r>
            <a:br>
              <a:rPr lang="en-US" b="1" i="0" dirty="0">
                <a:solidFill>
                  <a:srgbClr val="282829"/>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r>
              <a:rPr lang="en-US" b="0" i="0" dirty="0">
                <a:solidFill>
                  <a:srgbClr val="282829"/>
                </a:solidFill>
                <a:effectLst/>
                <a:latin typeface="Segoe UI" panose="020B0502040204020203" pitchFamily="34" charset="0"/>
              </a:rPr>
              <a:t>Testing can be done both manually as well as using automation tools. When performed manually, it is called </a:t>
            </a:r>
            <a:r>
              <a:rPr lang="en-US" b="0" i="0" u="sng" dirty="0">
                <a:solidFill>
                  <a:srgbClr val="1B78E2"/>
                </a:solidFill>
                <a:effectLst/>
                <a:latin typeface="Segoe UI" panose="020B0502040204020203" pitchFamily="34" charset="0"/>
                <a:hlinkClick r:id="rId2"/>
              </a:rPr>
              <a:t>Manual Testing</a:t>
            </a:r>
            <a:r>
              <a:rPr lang="en-US" b="0" i="0" dirty="0">
                <a:solidFill>
                  <a:srgbClr val="282829"/>
                </a:solidFill>
                <a:effectLst/>
                <a:latin typeface="Segoe UI" panose="020B0502040204020203" pitchFamily="34" charset="0"/>
              </a:rPr>
              <a:t>. It includes requirements verification, development of test strategy and plan; test case preparation, test case execution, defect creation, defect retesting, and finally test report sharing with all the relevant stakeholders.</a:t>
            </a:r>
            <a:br>
              <a:rPr lang="en-US" dirty="0"/>
            </a:br>
            <a:br>
              <a:rPr lang="en-US" dirty="0"/>
            </a:br>
            <a:r>
              <a:rPr lang="en-US" b="0" i="0" dirty="0">
                <a:solidFill>
                  <a:srgbClr val="282829"/>
                </a:solidFill>
                <a:effectLst/>
                <a:latin typeface="Segoe UI" panose="020B0502040204020203" pitchFamily="34" charset="0"/>
              </a:rPr>
              <a:t>When automated tools are used, it is called </a:t>
            </a:r>
            <a:r>
              <a:rPr lang="en-US" b="0" i="0" u="sng" dirty="0">
                <a:solidFill>
                  <a:srgbClr val="1B78E2"/>
                </a:solidFill>
                <a:effectLst/>
                <a:latin typeface="Segoe UI" panose="020B0502040204020203" pitchFamily="34" charset="0"/>
                <a:hlinkClick r:id="rId3"/>
              </a:rPr>
              <a:t>Automation testing</a:t>
            </a:r>
            <a:r>
              <a:rPr lang="en-US" b="0" i="0" dirty="0">
                <a:solidFill>
                  <a:srgbClr val="282829"/>
                </a:solidFill>
                <a:effectLst/>
                <a:latin typeface="Segoe UI" panose="020B0502040204020203" pitchFamily="34" charset="0"/>
              </a:rPr>
              <a:t>. It includes test script preparation and test report generation using different tools like – Selenium, </a:t>
            </a:r>
            <a:r>
              <a:rPr lang="en-US" b="0" i="0" dirty="0" err="1">
                <a:solidFill>
                  <a:srgbClr val="282829"/>
                </a:solidFill>
                <a:effectLst/>
                <a:latin typeface="Segoe UI" panose="020B0502040204020203" pitchFamily="34" charset="0"/>
              </a:rPr>
              <a:t>Katalon</a:t>
            </a:r>
            <a:r>
              <a:rPr lang="en-US" b="0" i="0" dirty="0">
                <a:solidFill>
                  <a:srgbClr val="282829"/>
                </a:solidFill>
                <a:effectLst/>
                <a:latin typeface="Segoe UI" panose="020B0502040204020203" pitchFamily="34" charset="0"/>
              </a:rPr>
              <a:t> Studio, QTP, etc.</a:t>
            </a:r>
            <a:endParaRPr lang="en-US" dirty="0"/>
          </a:p>
        </p:txBody>
      </p:sp>
    </p:spTree>
    <p:extLst>
      <p:ext uri="{BB962C8B-B14F-4D97-AF65-F5344CB8AC3E}">
        <p14:creationId xmlns:p14="http://schemas.microsoft.com/office/powerpoint/2010/main" val="227074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838200" y="365125"/>
            <a:ext cx="10515600" cy="1325563"/>
          </a:xfrm>
        </p:spPr>
        <p:txBody>
          <a:bodyPr>
            <a:normAutofit/>
          </a:bodyPr>
          <a:lstStyle/>
          <a:p>
            <a:r>
              <a:rPr lang="en-US" sz="4200" b="1" i="0">
                <a:effectLst/>
                <a:latin typeface="Segoe UI" panose="020B0502040204020203" pitchFamily="34" charset="0"/>
              </a:rPr>
              <a:t>When do we start Software Testing?</a:t>
            </a:r>
            <a:br>
              <a:rPr lang="en-US" sz="4200" b="1" i="0">
                <a:effectLst/>
                <a:latin typeface="Segoe UI" panose="020B0502040204020203" pitchFamily="34" charset="0"/>
              </a:rPr>
            </a:br>
            <a:endParaRPr lang="en-US" sz="4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B1E56EF9-FF83-4EAA-BC2C-F7FE73DCBEBC}"/>
              </a:ext>
            </a:extLst>
          </p:cNvPr>
          <p:cNvGraphicFramePr>
            <a:graphicFrameLocks noGrp="1"/>
          </p:cNvGraphicFramePr>
          <p:nvPr>
            <p:ph idx="1"/>
            <p:extLst>
              <p:ext uri="{D42A27DB-BD31-4B8C-83A1-F6EECF244321}">
                <p14:modId xmlns:p14="http://schemas.microsoft.com/office/powerpoint/2010/main" val="3064661873"/>
              </p:ext>
            </p:extLst>
          </p:nvPr>
        </p:nvGraphicFramePr>
        <p:xfrm>
          <a:off x="838200" y="2580323"/>
          <a:ext cx="10515601" cy="3244405"/>
        </p:xfrm>
        <a:graphic>
          <a:graphicData uri="http://schemas.openxmlformats.org/drawingml/2006/table">
            <a:tbl>
              <a:tblPr/>
              <a:tblGrid>
                <a:gridCol w="5280562">
                  <a:extLst>
                    <a:ext uri="{9D8B030D-6E8A-4147-A177-3AD203B41FA5}">
                      <a16:colId xmlns:a16="http://schemas.microsoft.com/office/drawing/2014/main" val="2740188089"/>
                    </a:ext>
                  </a:extLst>
                </a:gridCol>
                <a:gridCol w="5235039">
                  <a:extLst>
                    <a:ext uri="{9D8B030D-6E8A-4147-A177-3AD203B41FA5}">
                      <a16:colId xmlns:a16="http://schemas.microsoft.com/office/drawing/2014/main" val="652378171"/>
                    </a:ext>
                  </a:extLst>
                </a:gridCol>
              </a:tblGrid>
              <a:tr h="648881">
                <a:tc>
                  <a:txBody>
                    <a:bodyPr/>
                    <a:lstStyle/>
                    <a:p>
                      <a:pPr algn="l"/>
                      <a:r>
                        <a:rPr lang="en-US" sz="2800" b="1">
                          <a:effectLst/>
                        </a:rPr>
                        <a:t>Development Phase</a:t>
                      </a:r>
                    </a:p>
                  </a:txBody>
                  <a:tcPr marL="79911" marR="79911" marT="79911" marB="79911" anchor="ctr">
                    <a:lnL w="12700" cap="flat" cmpd="sng" algn="ctr">
                      <a:solidFill>
                        <a:srgbClr val="902A4D"/>
                      </a:solidFill>
                      <a:prstDash val="solid"/>
                      <a:round/>
                      <a:headEnd type="none" w="med" len="med"/>
                      <a:tailEnd type="none" w="med" len="med"/>
                    </a:lnL>
                    <a:lnR w="12700" cap="flat" cmpd="sng" algn="ctr">
                      <a:solidFill>
                        <a:srgbClr val="C0304D"/>
                      </a:solidFill>
                      <a:prstDash val="solid"/>
                      <a:round/>
                      <a:headEnd type="none" w="med" len="med"/>
                      <a:tailEnd type="none" w="med" len="med"/>
                    </a:lnR>
                    <a:lnT w="12700" cap="flat" cmpd="sng" algn="ctr">
                      <a:solidFill>
                        <a:srgbClr val="902A4D"/>
                      </a:solidFill>
                      <a:prstDash val="solid"/>
                      <a:round/>
                      <a:headEnd type="none" w="med" len="med"/>
                      <a:tailEnd type="none" w="med" len="med"/>
                    </a:lnT>
                    <a:lnB w="12700" cap="flat" cmpd="sng" algn="ctr">
                      <a:solidFill>
                        <a:srgbClr val="00364D"/>
                      </a:solidFill>
                      <a:prstDash val="solid"/>
                      <a:round/>
                      <a:headEnd type="none" w="med" len="med"/>
                      <a:tailEnd type="none" w="med" len="med"/>
                    </a:lnB>
                    <a:solidFill>
                      <a:srgbClr val="FFFFFF"/>
                    </a:solidFill>
                  </a:tcPr>
                </a:tc>
                <a:tc>
                  <a:txBody>
                    <a:bodyPr/>
                    <a:lstStyle/>
                    <a:p>
                      <a:pPr algn="l"/>
                      <a:r>
                        <a:rPr lang="en-US" sz="2800" b="1">
                          <a:effectLst/>
                        </a:rPr>
                        <a:t>Testing Activity</a:t>
                      </a:r>
                    </a:p>
                  </a:txBody>
                  <a:tcPr marL="79911" marR="79911" marT="79911" marB="79911" anchor="ctr">
                    <a:lnL w="12700" cap="flat" cmpd="sng" algn="ctr">
                      <a:solidFill>
                        <a:srgbClr val="C0304D"/>
                      </a:solidFill>
                      <a:prstDash val="solid"/>
                      <a:round/>
                      <a:headEnd type="none" w="med" len="med"/>
                      <a:tailEnd type="none" w="med" len="med"/>
                    </a:lnL>
                    <a:lnR w="6350" cap="flat" cmpd="sng" algn="ctr">
                      <a:solidFill>
                        <a:srgbClr val="C0304D"/>
                      </a:solidFill>
                      <a:prstDash val="solid"/>
                      <a:round/>
                      <a:headEnd type="none" w="med" len="med"/>
                      <a:tailEnd type="none" w="med" len="med"/>
                    </a:lnR>
                    <a:lnT w="12700" cap="flat" cmpd="sng" algn="ctr">
                      <a:solidFill>
                        <a:srgbClr val="C0304D"/>
                      </a:solidFill>
                      <a:prstDash val="solid"/>
                      <a:round/>
                      <a:headEnd type="none" w="med" len="med"/>
                      <a:tailEnd type="none" w="med" len="med"/>
                    </a:lnT>
                    <a:lnB w="12700" cap="flat" cmpd="sng" algn="ctr">
                      <a:solidFill>
                        <a:srgbClr val="60394D"/>
                      </a:solidFill>
                      <a:prstDash val="solid"/>
                      <a:round/>
                      <a:headEnd type="none" w="med" len="med"/>
                      <a:tailEnd type="none" w="med" len="med"/>
                    </a:lnB>
                    <a:solidFill>
                      <a:srgbClr val="FFFFFF"/>
                    </a:solidFill>
                  </a:tcPr>
                </a:tc>
                <a:extLst>
                  <a:ext uri="{0D108BD9-81ED-4DB2-BD59-A6C34878D82A}">
                    <a16:rowId xmlns:a16="http://schemas.microsoft.com/office/drawing/2014/main" val="501122780"/>
                  </a:ext>
                </a:extLst>
              </a:tr>
              <a:tr h="648881">
                <a:tc>
                  <a:txBody>
                    <a:bodyPr/>
                    <a:lstStyle/>
                    <a:p>
                      <a:pPr algn="l"/>
                      <a:r>
                        <a:rPr lang="en-US" sz="2800" b="0">
                          <a:effectLst/>
                        </a:rPr>
                        <a:t>Requirement Design</a:t>
                      </a:r>
                    </a:p>
                  </a:txBody>
                  <a:tcPr marL="79911" marR="79911" marT="79911" marB="79911" anchor="ctr">
                    <a:lnL w="12700" cap="flat" cmpd="sng" algn="ctr">
                      <a:solidFill>
                        <a:srgbClr val="00364D"/>
                      </a:solidFill>
                      <a:prstDash val="solid"/>
                      <a:round/>
                      <a:headEnd type="none" w="med" len="med"/>
                      <a:tailEnd type="none" w="med" len="med"/>
                    </a:lnL>
                    <a:lnR w="12700" cap="flat" cmpd="sng" algn="ctr">
                      <a:solidFill>
                        <a:srgbClr val="60394D"/>
                      </a:solidFill>
                      <a:prstDash val="solid"/>
                      <a:round/>
                      <a:headEnd type="none" w="med" len="med"/>
                      <a:tailEnd type="none" w="med" len="med"/>
                    </a:lnR>
                    <a:lnT w="12700" cap="flat" cmpd="sng" algn="ctr">
                      <a:solidFill>
                        <a:srgbClr val="00364D"/>
                      </a:solidFill>
                      <a:prstDash val="solid"/>
                      <a:round/>
                      <a:headEnd type="none" w="med" len="med"/>
                      <a:tailEnd type="none" w="med" len="med"/>
                    </a:lnT>
                    <a:lnB w="12700" cap="flat" cmpd="sng" algn="ctr">
                      <a:solidFill>
                        <a:srgbClr val="30454D"/>
                      </a:solidFill>
                      <a:prstDash val="solid"/>
                      <a:round/>
                      <a:headEnd type="none" w="med" len="med"/>
                      <a:tailEnd type="none" w="med" len="med"/>
                    </a:lnB>
                    <a:solidFill>
                      <a:srgbClr val="FFFFFF"/>
                    </a:solidFill>
                  </a:tcPr>
                </a:tc>
                <a:tc>
                  <a:txBody>
                    <a:bodyPr/>
                    <a:lstStyle/>
                    <a:p>
                      <a:pPr algn="l"/>
                      <a:r>
                        <a:rPr lang="en-US" sz="2800" b="0">
                          <a:effectLst/>
                        </a:rPr>
                        <a:t>Acceptance test creation</a:t>
                      </a:r>
                    </a:p>
                  </a:txBody>
                  <a:tcPr marL="79911" marR="79911" marT="79911" marB="79911" anchor="ctr">
                    <a:lnL w="12700" cap="flat" cmpd="sng" algn="ctr">
                      <a:solidFill>
                        <a:srgbClr val="60394D"/>
                      </a:solidFill>
                      <a:prstDash val="solid"/>
                      <a:round/>
                      <a:headEnd type="none" w="med" len="med"/>
                      <a:tailEnd type="none" w="med" len="med"/>
                    </a:lnL>
                    <a:lnR w="6350" cap="flat" cmpd="sng" algn="ctr">
                      <a:solidFill>
                        <a:srgbClr val="60394D"/>
                      </a:solidFill>
                      <a:prstDash val="solid"/>
                      <a:round/>
                      <a:headEnd type="none" w="med" len="med"/>
                      <a:tailEnd type="none" w="med" len="med"/>
                    </a:lnR>
                    <a:lnT w="12700" cap="flat" cmpd="sng" algn="ctr">
                      <a:solidFill>
                        <a:srgbClr val="60394D"/>
                      </a:solidFill>
                      <a:prstDash val="solid"/>
                      <a:round/>
                      <a:headEnd type="none" w="med" len="med"/>
                      <a:tailEnd type="none" w="med" len="med"/>
                    </a:lnT>
                    <a:lnB w="12700" cap="flat" cmpd="sng" algn="ctr">
                      <a:solidFill>
                        <a:srgbClr val="B03D4D"/>
                      </a:solidFill>
                      <a:prstDash val="solid"/>
                      <a:round/>
                      <a:headEnd type="none" w="med" len="med"/>
                      <a:tailEnd type="none" w="med" len="med"/>
                    </a:lnB>
                    <a:solidFill>
                      <a:srgbClr val="FFFFFF"/>
                    </a:solidFill>
                  </a:tcPr>
                </a:tc>
                <a:extLst>
                  <a:ext uri="{0D108BD9-81ED-4DB2-BD59-A6C34878D82A}">
                    <a16:rowId xmlns:a16="http://schemas.microsoft.com/office/drawing/2014/main" val="37471018"/>
                  </a:ext>
                </a:extLst>
              </a:tr>
              <a:tr h="648881">
                <a:tc>
                  <a:txBody>
                    <a:bodyPr/>
                    <a:lstStyle/>
                    <a:p>
                      <a:pPr algn="l"/>
                      <a:r>
                        <a:rPr lang="en-US" sz="2800" b="0">
                          <a:effectLst/>
                        </a:rPr>
                        <a:t>Functional Specification</a:t>
                      </a:r>
                    </a:p>
                  </a:txBody>
                  <a:tcPr marL="79911" marR="79911" marT="79911" marB="79911" anchor="ctr">
                    <a:lnL w="12700" cap="flat" cmpd="sng" algn="ctr">
                      <a:solidFill>
                        <a:srgbClr val="30454D"/>
                      </a:solidFill>
                      <a:prstDash val="solid"/>
                      <a:round/>
                      <a:headEnd type="none" w="med" len="med"/>
                      <a:tailEnd type="none" w="med" len="med"/>
                    </a:lnL>
                    <a:lnR w="12700" cap="flat" cmpd="sng" algn="ctr">
                      <a:solidFill>
                        <a:srgbClr val="B03D4D"/>
                      </a:solidFill>
                      <a:prstDash val="solid"/>
                      <a:round/>
                      <a:headEnd type="none" w="med" len="med"/>
                      <a:tailEnd type="none" w="med" len="med"/>
                    </a:lnR>
                    <a:lnT w="12700" cap="flat" cmpd="sng" algn="ctr">
                      <a:solidFill>
                        <a:srgbClr val="30454D"/>
                      </a:solidFill>
                      <a:prstDash val="solid"/>
                      <a:round/>
                      <a:headEnd type="none" w="med" len="med"/>
                      <a:tailEnd type="none" w="med" len="med"/>
                    </a:lnT>
                    <a:lnB w="12700" cap="flat" cmpd="sng" algn="ctr">
                      <a:solidFill>
                        <a:srgbClr val="40414D"/>
                      </a:solidFill>
                      <a:prstDash val="solid"/>
                      <a:round/>
                      <a:headEnd type="none" w="med" len="med"/>
                      <a:tailEnd type="none" w="med" len="med"/>
                    </a:lnB>
                    <a:solidFill>
                      <a:srgbClr val="FFFFFF"/>
                    </a:solidFill>
                  </a:tcPr>
                </a:tc>
                <a:tc>
                  <a:txBody>
                    <a:bodyPr/>
                    <a:lstStyle/>
                    <a:p>
                      <a:pPr algn="l"/>
                      <a:r>
                        <a:rPr lang="en-US" sz="2800" b="0">
                          <a:effectLst/>
                        </a:rPr>
                        <a:t>Functional test case creation</a:t>
                      </a:r>
                    </a:p>
                  </a:txBody>
                  <a:tcPr marL="79911" marR="79911" marT="79911" marB="79911" anchor="ctr">
                    <a:lnL w="12700" cap="flat" cmpd="sng" algn="ctr">
                      <a:solidFill>
                        <a:srgbClr val="B03D4D"/>
                      </a:solidFill>
                      <a:prstDash val="solid"/>
                      <a:round/>
                      <a:headEnd type="none" w="med" len="med"/>
                      <a:tailEnd type="none" w="med" len="med"/>
                    </a:lnL>
                    <a:lnR w="6350" cap="flat" cmpd="sng" algn="ctr">
                      <a:solidFill>
                        <a:srgbClr val="B03D4D"/>
                      </a:solidFill>
                      <a:prstDash val="solid"/>
                      <a:round/>
                      <a:headEnd type="none" w="med" len="med"/>
                      <a:tailEnd type="none" w="med" len="med"/>
                    </a:lnR>
                    <a:lnT w="12700" cap="flat" cmpd="sng" algn="ctr">
                      <a:solidFill>
                        <a:srgbClr val="B03D4D"/>
                      </a:solidFill>
                      <a:prstDash val="solid"/>
                      <a:round/>
                      <a:headEnd type="none" w="med" len="med"/>
                      <a:tailEnd type="none" w="med" len="med"/>
                    </a:lnT>
                    <a:lnB w="12700" cap="flat" cmpd="sng" algn="ctr">
                      <a:solidFill>
                        <a:srgbClr val="40474D"/>
                      </a:solidFill>
                      <a:prstDash val="solid"/>
                      <a:round/>
                      <a:headEnd type="none" w="med" len="med"/>
                      <a:tailEnd type="none" w="med" len="med"/>
                    </a:lnB>
                    <a:solidFill>
                      <a:srgbClr val="FFFFFF"/>
                    </a:solidFill>
                  </a:tcPr>
                </a:tc>
                <a:extLst>
                  <a:ext uri="{0D108BD9-81ED-4DB2-BD59-A6C34878D82A}">
                    <a16:rowId xmlns:a16="http://schemas.microsoft.com/office/drawing/2014/main" val="970219047"/>
                  </a:ext>
                </a:extLst>
              </a:tr>
              <a:tr h="648881">
                <a:tc>
                  <a:txBody>
                    <a:bodyPr/>
                    <a:lstStyle/>
                    <a:p>
                      <a:pPr algn="l"/>
                      <a:r>
                        <a:rPr lang="en-US" sz="2800" b="0">
                          <a:effectLst/>
                        </a:rPr>
                        <a:t>Implementation</a:t>
                      </a:r>
                    </a:p>
                  </a:txBody>
                  <a:tcPr marL="79911" marR="79911" marT="79911" marB="79911" anchor="ctr">
                    <a:lnL w="12700" cap="flat" cmpd="sng" algn="ctr">
                      <a:solidFill>
                        <a:srgbClr val="40414D"/>
                      </a:solidFill>
                      <a:prstDash val="solid"/>
                      <a:round/>
                      <a:headEnd type="none" w="med" len="med"/>
                      <a:tailEnd type="none" w="med" len="med"/>
                    </a:lnL>
                    <a:lnR w="12700" cap="flat" cmpd="sng" algn="ctr">
                      <a:solidFill>
                        <a:srgbClr val="40474D"/>
                      </a:solidFill>
                      <a:prstDash val="solid"/>
                      <a:round/>
                      <a:headEnd type="none" w="med" len="med"/>
                      <a:tailEnd type="none" w="med" len="med"/>
                    </a:lnR>
                    <a:lnT w="12700" cap="flat" cmpd="sng" algn="ctr">
                      <a:solidFill>
                        <a:srgbClr val="40414D"/>
                      </a:solidFill>
                      <a:prstDash val="solid"/>
                      <a:round/>
                      <a:headEnd type="none" w="med" len="med"/>
                      <a:tailEnd type="none" w="med" len="med"/>
                    </a:lnT>
                    <a:lnB w="12700" cap="flat" cmpd="sng" algn="ctr">
                      <a:solidFill>
                        <a:srgbClr val="003F4D"/>
                      </a:solidFill>
                      <a:prstDash val="solid"/>
                      <a:round/>
                      <a:headEnd type="none" w="med" len="med"/>
                      <a:tailEnd type="none" w="med" len="med"/>
                    </a:lnB>
                    <a:solidFill>
                      <a:srgbClr val="FFFFFF"/>
                    </a:solidFill>
                  </a:tcPr>
                </a:tc>
                <a:tc>
                  <a:txBody>
                    <a:bodyPr/>
                    <a:lstStyle/>
                    <a:p>
                      <a:pPr algn="l"/>
                      <a:r>
                        <a:rPr lang="en-US" sz="2800" b="0">
                          <a:effectLst/>
                        </a:rPr>
                        <a:t>Unit test case creation</a:t>
                      </a:r>
                    </a:p>
                  </a:txBody>
                  <a:tcPr marL="79911" marR="79911" marT="79911" marB="79911" anchor="ctr">
                    <a:lnL w="12700" cap="flat" cmpd="sng" algn="ctr">
                      <a:solidFill>
                        <a:srgbClr val="40474D"/>
                      </a:solidFill>
                      <a:prstDash val="solid"/>
                      <a:round/>
                      <a:headEnd type="none" w="med" len="med"/>
                      <a:tailEnd type="none" w="med" len="med"/>
                    </a:lnL>
                    <a:lnR w="6350" cap="flat" cmpd="sng" algn="ctr">
                      <a:solidFill>
                        <a:srgbClr val="40474D"/>
                      </a:solidFill>
                      <a:prstDash val="solid"/>
                      <a:round/>
                      <a:headEnd type="none" w="med" len="med"/>
                      <a:tailEnd type="none" w="med" len="med"/>
                    </a:lnR>
                    <a:lnT w="12700" cap="flat" cmpd="sng" algn="ctr">
                      <a:solidFill>
                        <a:srgbClr val="40474D"/>
                      </a:solidFill>
                      <a:prstDash val="solid"/>
                      <a:round/>
                      <a:headEnd type="none" w="med" len="med"/>
                      <a:tailEnd type="none" w="med" len="med"/>
                    </a:lnT>
                    <a:lnB w="12700" cap="flat" cmpd="sng" algn="ctr">
                      <a:solidFill>
                        <a:srgbClr val="60454D"/>
                      </a:solidFill>
                      <a:prstDash val="solid"/>
                      <a:round/>
                      <a:headEnd type="none" w="med" len="med"/>
                      <a:tailEnd type="none" w="med" len="med"/>
                    </a:lnB>
                    <a:solidFill>
                      <a:srgbClr val="FFFFFF"/>
                    </a:solidFill>
                  </a:tcPr>
                </a:tc>
                <a:extLst>
                  <a:ext uri="{0D108BD9-81ED-4DB2-BD59-A6C34878D82A}">
                    <a16:rowId xmlns:a16="http://schemas.microsoft.com/office/drawing/2014/main" val="4174891207"/>
                  </a:ext>
                </a:extLst>
              </a:tr>
              <a:tr h="648881">
                <a:tc>
                  <a:txBody>
                    <a:bodyPr/>
                    <a:lstStyle/>
                    <a:p>
                      <a:pPr algn="l"/>
                      <a:r>
                        <a:rPr lang="en-US" sz="2800" b="0">
                          <a:effectLst/>
                        </a:rPr>
                        <a:t>Code Complete</a:t>
                      </a:r>
                    </a:p>
                  </a:txBody>
                  <a:tcPr marL="79911" marR="79911" marT="79911" marB="79911" anchor="ctr">
                    <a:lnL w="12700" cap="flat" cmpd="sng" algn="ctr">
                      <a:solidFill>
                        <a:srgbClr val="003F4D"/>
                      </a:solidFill>
                      <a:prstDash val="solid"/>
                      <a:round/>
                      <a:headEnd type="none" w="med" len="med"/>
                      <a:tailEnd type="none" w="med" len="med"/>
                    </a:lnL>
                    <a:lnR w="12700" cap="flat" cmpd="sng" algn="ctr">
                      <a:solidFill>
                        <a:srgbClr val="60454D"/>
                      </a:solidFill>
                      <a:prstDash val="solid"/>
                      <a:round/>
                      <a:headEnd type="none" w="med" len="med"/>
                      <a:tailEnd type="none" w="med" len="med"/>
                    </a:lnR>
                    <a:lnT w="12700" cap="flat" cmpd="sng" algn="ctr">
                      <a:solidFill>
                        <a:srgbClr val="003F4D"/>
                      </a:solidFill>
                      <a:prstDash val="solid"/>
                      <a:round/>
                      <a:headEnd type="none" w="med" len="med"/>
                      <a:tailEnd type="none" w="med" len="med"/>
                    </a:lnT>
                    <a:lnB w="6350" cap="flat" cmpd="sng" algn="ctr">
                      <a:solidFill>
                        <a:srgbClr val="003F4D"/>
                      </a:solidFill>
                      <a:prstDash val="solid"/>
                      <a:round/>
                      <a:headEnd type="none" w="med" len="med"/>
                      <a:tailEnd type="none" w="med" len="med"/>
                    </a:lnB>
                    <a:solidFill>
                      <a:srgbClr val="FFFFFF"/>
                    </a:solidFill>
                  </a:tcPr>
                </a:tc>
                <a:tc>
                  <a:txBody>
                    <a:bodyPr/>
                    <a:lstStyle/>
                    <a:p>
                      <a:pPr algn="l"/>
                      <a:r>
                        <a:rPr lang="en-US" sz="2800" b="0" dirty="0">
                          <a:effectLst/>
                        </a:rPr>
                        <a:t>Test case execution</a:t>
                      </a:r>
                    </a:p>
                  </a:txBody>
                  <a:tcPr marL="79911" marR="79911" marT="79911" marB="79911" anchor="ctr">
                    <a:lnL w="12700" cap="flat" cmpd="sng" algn="ctr">
                      <a:solidFill>
                        <a:srgbClr val="60454D"/>
                      </a:solidFill>
                      <a:prstDash val="solid"/>
                      <a:round/>
                      <a:headEnd type="none" w="med" len="med"/>
                      <a:tailEnd type="none" w="med" len="med"/>
                    </a:lnL>
                    <a:lnR w="6350" cap="flat" cmpd="sng" algn="ctr">
                      <a:solidFill>
                        <a:srgbClr val="60454D"/>
                      </a:solidFill>
                      <a:prstDash val="solid"/>
                      <a:round/>
                      <a:headEnd type="none" w="med" len="med"/>
                      <a:tailEnd type="none" w="med" len="med"/>
                    </a:lnR>
                    <a:lnT w="12700" cap="flat" cmpd="sng" algn="ctr">
                      <a:solidFill>
                        <a:srgbClr val="60454D"/>
                      </a:solidFill>
                      <a:prstDash val="solid"/>
                      <a:round/>
                      <a:headEnd type="none" w="med" len="med"/>
                      <a:tailEnd type="none" w="med" len="med"/>
                    </a:lnT>
                    <a:lnB w="6350" cap="flat" cmpd="sng" algn="ctr">
                      <a:solidFill>
                        <a:srgbClr val="60454D"/>
                      </a:solidFill>
                      <a:prstDash val="solid"/>
                      <a:round/>
                      <a:headEnd type="none" w="med" len="med"/>
                      <a:tailEnd type="none" w="med" len="med"/>
                    </a:lnB>
                    <a:solidFill>
                      <a:srgbClr val="FFFFFF"/>
                    </a:solidFill>
                  </a:tcPr>
                </a:tc>
                <a:extLst>
                  <a:ext uri="{0D108BD9-81ED-4DB2-BD59-A6C34878D82A}">
                    <a16:rowId xmlns:a16="http://schemas.microsoft.com/office/drawing/2014/main" val="2293667890"/>
                  </a:ext>
                </a:extLst>
              </a:tr>
            </a:tbl>
          </a:graphicData>
        </a:graphic>
      </p:graphicFrame>
    </p:spTree>
    <p:extLst>
      <p:ext uri="{BB962C8B-B14F-4D97-AF65-F5344CB8AC3E}">
        <p14:creationId xmlns:p14="http://schemas.microsoft.com/office/powerpoint/2010/main" val="1575095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635000" y="640823"/>
            <a:ext cx="3418659" cy="5583148"/>
          </a:xfrm>
        </p:spPr>
        <p:txBody>
          <a:bodyPr anchor="ctr">
            <a:normAutofit/>
          </a:bodyPr>
          <a:lstStyle/>
          <a:p>
            <a:r>
              <a:rPr lang="en-US" sz="5400" b="1" i="0">
                <a:effectLst/>
                <a:latin typeface="Segoe UI" panose="020B0502040204020203" pitchFamily="34" charset="0"/>
              </a:rPr>
              <a:t>When to stop testing?</a:t>
            </a:r>
            <a:br>
              <a:rPr lang="en-US" sz="5400" b="1" i="0">
                <a:effectLst/>
                <a:latin typeface="Segoe UI" panose="020B0502040204020203" pitchFamily="34" charset="0"/>
              </a:rPr>
            </a:br>
            <a:endParaRPr lang="en-US"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EB07AA9-DD16-4C5D-B1A5-8B2C779F2FE1}"/>
              </a:ext>
            </a:extLst>
          </p:cNvPr>
          <p:cNvGraphicFramePr>
            <a:graphicFrameLocks noGrp="1"/>
          </p:cNvGraphicFramePr>
          <p:nvPr>
            <p:ph idx="1"/>
            <p:extLst>
              <p:ext uri="{D42A27DB-BD31-4B8C-83A1-F6EECF244321}">
                <p14:modId xmlns:p14="http://schemas.microsoft.com/office/powerpoint/2010/main" val="253561527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4089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9FBE32C-1476-4D11-8F3A-52774F0238EC}"/>
              </a:ext>
            </a:extLst>
          </p:cNvPr>
          <p:cNvPicPr>
            <a:picLocks noGrp="1" noChangeAspect="1"/>
          </p:cNvPicPr>
          <p:nvPr>
            <p:ph idx="1"/>
          </p:nvPr>
        </p:nvPicPr>
        <p:blipFill>
          <a:blip r:embed="rId2"/>
          <a:stretch>
            <a:fillRect/>
          </a:stretch>
        </p:blipFill>
        <p:spPr>
          <a:xfrm>
            <a:off x="1230441" y="643467"/>
            <a:ext cx="9731117"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359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958506" y="800392"/>
            <a:ext cx="10264697" cy="1212102"/>
          </a:xfrm>
        </p:spPr>
        <p:txBody>
          <a:bodyPr>
            <a:normAutofit/>
          </a:bodyPr>
          <a:lstStyle/>
          <a:p>
            <a:r>
              <a:rPr lang="en-US" sz="4000" b="1" i="0">
                <a:solidFill>
                  <a:srgbClr val="FFFFFF"/>
                </a:solidFill>
                <a:effectLst/>
                <a:latin typeface="Segoe UI" panose="020B0502040204020203" pitchFamily="34" charset="0"/>
              </a:rPr>
              <a:t>What is Software Quality?</a:t>
            </a:r>
            <a:br>
              <a:rPr lang="en-US" sz="4000" b="1" i="0">
                <a:solidFill>
                  <a:srgbClr val="FFFFFF"/>
                </a:solidFill>
                <a:effectLst/>
                <a:latin typeface="Segoe UI" panose="020B0502040204020203" pitchFamily="34" charset="0"/>
              </a:rPr>
            </a:br>
            <a:endParaRPr lang="en-US" sz="4000">
              <a:solidFill>
                <a:srgbClr val="FFFFFF"/>
              </a:solidFill>
            </a:endParaRPr>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367624" y="2490436"/>
            <a:ext cx="9708995" cy="3567173"/>
          </a:xfrm>
        </p:spPr>
        <p:txBody>
          <a:bodyPr anchor="ctr">
            <a:normAutofit/>
          </a:bodyPr>
          <a:lstStyle/>
          <a:p>
            <a:r>
              <a:rPr lang="en-US" sz="2200" b="0" i="0" dirty="0">
                <a:effectLst/>
                <a:latin typeface="Segoe UI" panose="020B0502040204020203" pitchFamily="34" charset="0"/>
              </a:rPr>
              <a:t>Software quality is the conformance of a software system to its requirements. In the software perspective, quality is defined by two factors – Validation and </a:t>
            </a:r>
            <a:r>
              <a:rPr lang="en-US" sz="2200" b="0" i="0" dirty="0" err="1">
                <a:effectLst/>
                <a:latin typeface="Segoe UI" panose="020B0502040204020203" pitchFamily="34" charset="0"/>
              </a:rPr>
              <a:t>Verfication</a:t>
            </a:r>
            <a:br>
              <a:rPr lang="en-US" sz="2200" dirty="0"/>
            </a:br>
            <a:br>
              <a:rPr lang="en-US" sz="2200" dirty="0"/>
            </a:br>
            <a:r>
              <a:rPr lang="en-US" sz="2200" b="0" i="0" dirty="0">
                <a:effectLst/>
                <a:latin typeface="Segoe UI" panose="020B0502040204020203" pitchFamily="34" charset="0"/>
              </a:rPr>
              <a:t>Validation checks if the process used during software development is correct or not. Whereas, in verification, the product is evaluated to check if it meets the business requirements.</a:t>
            </a:r>
            <a:br>
              <a:rPr lang="en-US" sz="2200" dirty="0"/>
            </a:br>
            <a:br>
              <a:rPr lang="en-US" sz="2200" dirty="0"/>
            </a:br>
            <a:r>
              <a:rPr lang="en-US" sz="2200" b="0" i="0" dirty="0">
                <a:effectLst/>
                <a:latin typeface="Segoe UI" panose="020B0502040204020203" pitchFamily="34" charset="0"/>
              </a:rPr>
              <a:t>We will deal with both verification and validation in detail, in our next post. For now, let’s move to the different attributes of Software Quality.</a:t>
            </a:r>
            <a:endParaRPr lang="en-US" sz="2200" dirty="0"/>
          </a:p>
        </p:txBody>
      </p:sp>
    </p:spTree>
    <p:extLst>
      <p:ext uri="{BB962C8B-B14F-4D97-AF65-F5344CB8AC3E}">
        <p14:creationId xmlns:p14="http://schemas.microsoft.com/office/powerpoint/2010/main" val="246454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6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643467" y="321734"/>
            <a:ext cx="10905066" cy="1135737"/>
          </a:xfrm>
        </p:spPr>
        <p:txBody>
          <a:bodyPr>
            <a:normAutofit/>
          </a:bodyPr>
          <a:lstStyle/>
          <a:p>
            <a:r>
              <a:rPr lang="en-US" sz="3600" b="1" i="0">
                <a:effectLst/>
                <a:latin typeface="Segoe UI" panose="020B0502040204020203" pitchFamily="34" charset="0"/>
              </a:rPr>
              <a:t>Attributes of Software Quality</a:t>
            </a:r>
            <a:br>
              <a:rPr lang="en-US" sz="3600" b="1" i="0">
                <a:effectLst/>
                <a:latin typeface="Segoe UI" panose="020B0502040204020203" pitchFamily="34" charset="0"/>
              </a:rPr>
            </a:br>
            <a:endParaRPr lang="en-US" sz="3600"/>
          </a:p>
        </p:txBody>
      </p:sp>
      <p:sp>
        <p:nvSpPr>
          <p:cNvPr id="89"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87287" y="1048968"/>
            <a:ext cx="11388484" cy="5682338"/>
          </a:xfrm>
        </p:spPr>
        <p:txBody>
          <a:bodyPr>
            <a:noAutofit/>
          </a:bodyPr>
          <a:lstStyle/>
          <a:p>
            <a:pPr>
              <a:buFont typeface="Arial" panose="020B0604020202020204" pitchFamily="34" charset="0"/>
              <a:buChar char="•"/>
            </a:pPr>
            <a:r>
              <a:rPr lang="en-US" sz="1800" b="1" i="0" dirty="0">
                <a:effectLst/>
                <a:latin typeface="Segoe UI" panose="020B0502040204020203" pitchFamily="34" charset="0"/>
              </a:rPr>
              <a:t>Correctness</a:t>
            </a:r>
            <a:r>
              <a:rPr lang="en-US" sz="1800" b="0" i="0" dirty="0">
                <a:effectLst/>
                <a:latin typeface="Segoe UI" panose="020B0502040204020203" pitchFamily="34" charset="0"/>
              </a:rPr>
              <a:t> – Correctness measures the software quality for the conformance of the software to its requirements.</a:t>
            </a:r>
            <a:br>
              <a:rPr lang="en-US" sz="1800" b="0" i="0" dirty="0">
                <a:effectLst/>
                <a:latin typeface="Segoe UI" panose="020B0502040204020203" pitchFamily="34" charset="0"/>
              </a:rPr>
            </a:br>
            <a:endParaRPr lang="en-US" sz="1800" b="0" i="0" dirty="0">
              <a:effectLst/>
              <a:latin typeface="Segoe UI" panose="020B0502040204020203" pitchFamily="34" charset="0"/>
            </a:endParaRPr>
          </a:p>
          <a:p>
            <a:pPr>
              <a:buFont typeface="Arial" panose="020B0604020202020204" pitchFamily="34" charset="0"/>
              <a:buChar char="•"/>
            </a:pPr>
            <a:r>
              <a:rPr lang="en-US" sz="1800" b="1" i="0" dirty="0">
                <a:effectLst/>
                <a:latin typeface="Segoe UI" panose="020B0502040204020203" pitchFamily="34" charset="0"/>
              </a:rPr>
              <a:t>Reliability</a:t>
            </a:r>
            <a:r>
              <a:rPr lang="en-US" sz="1800" b="0" i="0" dirty="0">
                <a:effectLst/>
                <a:latin typeface="Segoe UI" panose="020B0502040204020203" pitchFamily="34" charset="0"/>
              </a:rPr>
              <a:t> – Checks if the software performs its functions without any failure within the expected conditions.</a:t>
            </a:r>
            <a:br>
              <a:rPr lang="en-US" sz="1800" b="0" i="0" dirty="0">
                <a:effectLst/>
                <a:latin typeface="Segoe UI" panose="020B0502040204020203" pitchFamily="34" charset="0"/>
              </a:rPr>
            </a:br>
            <a:endParaRPr lang="en-US" sz="1800" b="0" i="0" dirty="0">
              <a:effectLst/>
              <a:latin typeface="Segoe UI" panose="020B0502040204020203" pitchFamily="34" charset="0"/>
            </a:endParaRPr>
          </a:p>
          <a:p>
            <a:pPr>
              <a:buFont typeface="Arial" panose="020B0604020202020204" pitchFamily="34" charset="0"/>
              <a:buChar char="•"/>
            </a:pPr>
            <a:r>
              <a:rPr lang="en-US" sz="1800" b="1" i="0" dirty="0">
                <a:effectLst/>
                <a:latin typeface="Segoe UI" panose="020B0502040204020203" pitchFamily="34" charset="0"/>
              </a:rPr>
              <a:t>Robustness</a:t>
            </a:r>
            <a:r>
              <a:rPr lang="en-US" sz="1800" b="0" i="0" dirty="0">
                <a:effectLst/>
                <a:latin typeface="Segoe UI" panose="020B0502040204020203" pitchFamily="34" charset="0"/>
              </a:rPr>
              <a:t> – Robustness is the ability of the software to not crash when provided with unexpected input.</a:t>
            </a:r>
            <a:br>
              <a:rPr lang="en-US" sz="1800" b="0" i="0" dirty="0">
                <a:effectLst/>
                <a:latin typeface="Segoe UI" panose="020B0502040204020203" pitchFamily="34" charset="0"/>
              </a:rPr>
            </a:br>
            <a:endParaRPr lang="en-US" sz="1800" b="0" i="0" dirty="0">
              <a:effectLst/>
              <a:latin typeface="Segoe UI" panose="020B0502040204020203" pitchFamily="34" charset="0"/>
            </a:endParaRPr>
          </a:p>
          <a:p>
            <a:pPr>
              <a:buFont typeface="Arial" panose="020B0604020202020204" pitchFamily="34" charset="0"/>
              <a:buChar char="•"/>
            </a:pPr>
            <a:r>
              <a:rPr lang="en-US" sz="1800" b="1" i="0" dirty="0">
                <a:effectLst/>
                <a:latin typeface="Segoe UI" panose="020B0502040204020203" pitchFamily="34" charset="0"/>
              </a:rPr>
              <a:t>Usability</a:t>
            </a:r>
            <a:r>
              <a:rPr lang="en-US" sz="1800" b="0" i="0" dirty="0">
                <a:effectLst/>
                <a:latin typeface="Segoe UI" panose="020B0502040204020203" pitchFamily="34" charset="0"/>
              </a:rPr>
              <a:t> – Usability is the ease of operating the software application.</a:t>
            </a:r>
            <a:br>
              <a:rPr lang="en-US" sz="1800" b="0" i="0" dirty="0">
                <a:effectLst/>
                <a:latin typeface="Segoe UI" panose="020B0502040204020203" pitchFamily="34" charset="0"/>
              </a:rPr>
            </a:br>
            <a:endParaRPr lang="en-US" sz="1800" b="0" i="0" dirty="0">
              <a:effectLst/>
              <a:latin typeface="Segoe UI" panose="020B0502040204020203" pitchFamily="34" charset="0"/>
            </a:endParaRPr>
          </a:p>
          <a:p>
            <a:pPr>
              <a:buFont typeface="Arial" panose="020B0604020202020204" pitchFamily="34" charset="0"/>
              <a:buChar char="•"/>
            </a:pPr>
            <a:r>
              <a:rPr lang="en-US" sz="1800" b="1" i="0" dirty="0">
                <a:effectLst/>
                <a:latin typeface="Segoe UI" panose="020B0502040204020203" pitchFamily="34" charset="0"/>
              </a:rPr>
              <a:t>Completeness </a:t>
            </a:r>
            <a:r>
              <a:rPr lang="en-US" sz="1800" b="0" i="0" dirty="0">
                <a:effectLst/>
                <a:latin typeface="Segoe UI" panose="020B0502040204020203" pitchFamily="34" charset="0"/>
              </a:rPr>
              <a:t>– Completeness is the extent to which the software system meets its specifications.</a:t>
            </a:r>
            <a:br>
              <a:rPr lang="en-US" sz="1800" b="0" i="0" dirty="0">
                <a:effectLst/>
                <a:latin typeface="Segoe UI" panose="020B0502040204020203" pitchFamily="34" charset="0"/>
              </a:rPr>
            </a:br>
            <a:endParaRPr lang="en-US" sz="1800" b="0" i="0" dirty="0">
              <a:effectLst/>
              <a:latin typeface="Segoe UI" panose="020B0502040204020203" pitchFamily="34" charset="0"/>
            </a:endParaRPr>
          </a:p>
          <a:p>
            <a:pPr>
              <a:buFont typeface="Arial" panose="020B0604020202020204" pitchFamily="34" charset="0"/>
              <a:buChar char="•"/>
            </a:pPr>
            <a:r>
              <a:rPr lang="en-US" sz="1800" b="1" i="0" dirty="0">
                <a:effectLst/>
                <a:latin typeface="Segoe UI" panose="020B0502040204020203" pitchFamily="34" charset="0"/>
              </a:rPr>
              <a:t>Maintainable </a:t>
            </a:r>
            <a:r>
              <a:rPr lang="en-US" sz="1800" b="0" i="0" dirty="0">
                <a:effectLst/>
                <a:latin typeface="Segoe UI" panose="020B0502040204020203" pitchFamily="34" charset="0"/>
              </a:rPr>
              <a:t>– Maintainability is the measure of the amount of effort required for software maintenance after it has shipped to the end-user.</a:t>
            </a:r>
            <a:br>
              <a:rPr lang="en-US" sz="1800" b="0" i="0" dirty="0">
                <a:effectLst/>
                <a:latin typeface="Segoe UI" panose="020B0502040204020203" pitchFamily="34" charset="0"/>
              </a:rPr>
            </a:br>
            <a:endParaRPr lang="en-US" sz="1800" b="0" i="0" dirty="0">
              <a:effectLst/>
              <a:latin typeface="Segoe UI" panose="020B0502040204020203" pitchFamily="34" charset="0"/>
            </a:endParaRPr>
          </a:p>
          <a:p>
            <a:pPr>
              <a:buFont typeface="Arial" panose="020B0604020202020204" pitchFamily="34" charset="0"/>
              <a:buChar char="•"/>
            </a:pPr>
            <a:r>
              <a:rPr lang="en-US" sz="1800" b="1" i="0" dirty="0">
                <a:effectLst/>
                <a:latin typeface="Segoe UI" panose="020B0502040204020203" pitchFamily="34" charset="0"/>
              </a:rPr>
              <a:t>Portability</a:t>
            </a:r>
            <a:r>
              <a:rPr lang="en-US" sz="1800" b="0" i="0" dirty="0">
                <a:effectLst/>
                <a:latin typeface="Segoe UI" panose="020B0502040204020203" pitchFamily="34" charset="0"/>
              </a:rPr>
              <a:t> – Ability of the software to be transformed from one platform or infrastructure to others.</a:t>
            </a:r>
            <a:br>
              <a:rPr lang="en-US" sz="1800" b="0" i="0" dirty="0">
                <a:effectLst/>
                <a:latin typeface="Segoe UI" panose="020B0502040204020203" pitchFamily="34" charset="0"/>
              </a:rPr>
            </a:br>
            <a:endParaRPr lang="en-US" sz="1800" b="0" i="0" dirty="0">
              <a:effectLst/>
              <a:latin typeface="Segoe UI" panose="020B0502040204020203" pitchFamily="34" charset="0"/>
            </a:endParaRPr>
          </a:p>
          <a:p>
            <a:pPr>
              <a:buFont typeface="Arial" panose="020B0604020202020204" pitchFamily="34" charset="0"/>
              <a:buChar char="•"/>
            </a:pPr>
            <a:r>
              <a:rPr lang="en-US" sz="1800" b="1" i="0" dirty="0">
                <a:effectLst/>
                <a:latin typeface="Segoe UI" panose="020B0502040204020203" pitchFamily="34" charset="0"/>
              </a:rPr>
              <a:t>Efficiency</a:t>
            </a:r>
            <a:r>
              <a:rPr lang="en-US" sz="1800" b="0" i="0" dirty="0">
                <a:effectLst/>
                <a:latin typeface="Segoe UI" panose="020B0502040204020203" pitchFamily="34" charset="0"/>
              </a:rPr>
              <a:t> – Efficiency is the measure of resources required for the functioning of the software.</a:t>
            </a:r>
          </a:p>
          <a:p>
            <a:endParaRPr lang="en-US" sz="1800" dirty="0"/>
          </a:p>
        </p:txBody>
      </p:sp>
      <p:sp>
        <p:nvSpPr>
          <p:cNvPr id="90" name="Rectangle 7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7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Rectangle 7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9078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137036" y="548640"/>
            <a:ext cx="9543405" cy="1188720"/>
          </a:xfrm>
        </p:spPr>
        <p:txBody>
          <a:bodyPr>
            <a:normAutofit/>
          </a:bodyPr>
          <a:lstStyle/>
          <a:p>
            <a:r>
              <a:rPr lang="en-US" b="1" i="0">
                <a:solidFill>
                  <a:schemeClr val="tx1">
                    <a:lumMod val="85000"/>
                    <a:lumOff val="15000"/>
                  </a:schemeClr>
                </a:solidFill>
                <a:effectLst/>
                <a:latin typeface="Poppins" panose="020B0502040204020203" pitchFamily="2" charset="0"/>
              </a:rPr>
              <a:t>Software Testing?</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914400" y="1817783"/>
            <a:ext cx="10961783" cy="4491577"/>
          </a:xfrm>
        </p:spPr>
        <p:txBody>
          <a:bodyPr anchor="ctr">
            <a:normAutofit/>
          </a:bodyPr>
          <a:lstStyle/>
          <a:p>
            <a:r>
              <a:rPr lang="en-US" b="0" i="0" u="none" strike="noStrike" dirty="0">
                <a:solidFill>
                  <a:schemeClr val="tx1">
                    <a:lumMod val="85000"/>
                    <a:lumOff val="15000"/>
                  </a:schemeClr>
                </a:solidFill>
                <a:effectLst/>
                <a:latin typeface="Abadi" panose="020B0604020104020204" pitchFamily="34" charset="0"/>
                <a:hlinkClick r:id="rId2"/>
              </a:rPr>
              <a:t>Software testing</a:t>
            </a:r>
            <a:r>
              <a:rPr lang="en-US" b="0" i="0" dirty="0">
                <a:solidFill>
                  <a:schemeClr val="tx1">
                    <a:lumMod val="85000"/>
                    <a:lumOff val="15000"/>
                  </a:schemeClr>
                </a:solidFill>
                <a:effectLst/>
                <a:latin typeface="Abadi" panose="020B0604020104020204" pitchFamily="34" charset="0"/>
              </a:rPr>
              <a:t> is the process of evaluating a system to check if it satisfies its business requirements. It measures the overall quality of the system in terms of attributes. Like – correctness, completeness, usability, performance, etc.</a:t>
            </a:r>
            <a:br>
              <a:rPr lang="en-US" dirty="0">
                <a:solidFill>
                  <a:schemeClr val="tx1">
                    <a:lumMod val="85000"/>
                    <a:lumOff val="15000"/>
                  </a:schemeClr>
                </a:solidFill>
                <a:latin typeface="Abadi" panose="020B0604020104020204" pitchFamily="34" charset="0"/>
              </a:rPr>
            </a:br>
            <a:br>
              <a:rPr lang="en-US" dirty="0">
                <a:solidFill>
                  <a:schemeClr val="tx1">
                    <a:lumMod val="85000"/>
                    <a:lumOff val="15000"/>
                  </a:schemeClr>
                </a:solidFill>
                <a:latin typeface="Abadi" panose="020B0604020104020204" pitchFamily="34" charset="0"/>
              </a:rPr>
            </a:br>
            <a:r>
              <a:rPr lang="en-US" b="0" i="0" dirty="0">
                <a:solidFill>
                  <a:schemeClr val="tx1">
                    <a:lumMod val="85000"/>
                    <a:lumOff val="15000"/>
                  </a:schemeClr>
                </a:solidFill>
                <a:effectLst/>
                <a:latin typeface="Abadi" panose="020B0604020104020204" pitchFamily="34" charset="0"/>
              </a:rPr>
              <a:t>Basically, it is used for ensuring the quality of software to the stakeholders of the application.</a:t>
            </a:r>
            <a:endParaRPr lang="en-US" dirty="0">
              <a:solidFill>
                <a:schemeClr val="tx1">
                  <a:lumMod val="85000"/>
                  <a:lumOff val="15000"/>
                </a:schemeClr>
              </a:solidFill>
              <a:latin typeface="Abadi" panose="020B0604020104020204" pitchFamily="34"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217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Quality Assurance Definition</a:t>
            </a:r>
            <a:br>
              <a:rPr lang="en-US" b="1" i="0" dirty="0">
                <a:solidFill>
                  <a:srgbClr val="282829"/>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r>
              <a:rPr lang="en-US" b="0" i="1" dirty="0">
                <a:solidFill>
                  <a:srgbClr val="282829"/>
                </a:solidFill>
                <a:effectLst/>
                <a:latin typeface="Segoe UI" panose="020B0502040204020203" pitchFamily="34" charset="0"/>
              </a:rPr>
              <a:t>Part of quality management focused on providing confidence that quality requirements will be fulfilled</a:t>
            </a:r>
          </a:p>
          <a:p>
            <a:endParaRPr lang="en-US" i="1" dirty="0">
              <a:solidFill>
                <a:srgbClr val="282829"/>
              </a:solidFill>
              <a:latin typeface="Segoe UI" panose="020B0502040204020203" pitchFamily="34" charset="0"/>
            </a:endParaRPr>
          </a:p>
          <a:p>
            <a:r>
              <a:rPr lang="en-US" b="0" i="0" dirty="0">
                <a:solidFill>
                  <a:srgbClr val="282829"/>
                </a:solidFill>
                <a:effectLst/>
                <a:latin typeface="Segoe UI" panose="020B0502040204020203" pitchFamily="34" charset="0"/>
              </a:rPr>
              <a:t>Basically, Quality Assurance is a set of activities to prevent non-conformance of a system to its requirements. It ensures that the built software product meets all the specified requirements of the customer. Unlike Quality Control(QC), we don’t actually test the software product in QA.</a:t>
            </a:r>
            <a:br>
              <a:rPr lang="en-US" dirty="0"/>
            </a:br>
            <a:endParaRPr lang="en-US" dirty="0"/>
          </a:p>
        </p:txBody>
      </p:sp>
    </p:spTree>
    <p:extLst>
      <p:ext uri="{BB962C8B-B14F-4D97-AF65-F5344CB8AC3E}">
        <p14:creationId xmlns:p14="http://schemas.microsoft.com/office/powerpoint/2010/main" val="2055602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344623" y="320675"/>
            <a:ext cx="11407487" cy="1325563"/>
          </a:xfrm>
        </p:spPr>
        <p:txBody>
          <a:bodyPr>
            <a:normAutofit/>
          </a:bodyPr>
          <a:lstStyle/>
          <a:p>
            <a:r>
              <a:rPr lang="en-US" sz="4200" b="1" i="0" dirty="0">
                <a:effectLst/>
                <a:latin typeface="Segoe UI" panose="020B0502040204020203" pitchFamily="34" charset="0"/>
              </a:rPr>
              <a:t>Salient features of Quality Assurance</a:t>
            </a:r>
            <a:br>
              <a:rPr lang="en-US" sz="4200" b="1" i="0" dirty="0">
                <a:effectLst/>
                <a:latin typeface="Segoe UI" panose="020B0502040204020203" pitchFamily="34" charset="0"/>
              </a:rPr>
            </a:br>
            <a:endParaRPr lang="en-US" sz="4200" dirty="0"/>
          </a:p>
        </p:txBody>
      </p:sp>
      <p:sp>
        <p:nvSpPr>
          <p:cNvPr id="9" name="Rectangle 8">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16F8043-74C1-49AC-90C0-C45FFB6C3FC4}"/>
              </a:ext>
            </a:extLst>
          </p:cNvPr>
          <p:cNvGraphicFramePr>
            <a:graphicFrameLocks noGrp="1"/>
          </p:cNvGraphicFramePr>
          <p:nvPr>
            <p:ph idx="1"/>
            <p:extLst>
              <p:ext uri="{D42A27DB-BD31-4B8C-83A1-F6EECF244321}">
                <p14:modId xmlns:p14="http://schemas.microsoft.com/office/powerpoint/2010/main" val="827376788"/>
              </p:ext>
            </p:extLst>
          </p:nvPr>
        </p:nvGraphicFramePr>
        <p:xfrm>
          <a:off x="344623" y="1840789"/>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2870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a:extLst>
              <a:ext uri="{FF2B5EF4-FFF2-40B4-BE49-F238E27FC236}">
                <a16:creationId xmlns:a16="http://schemas.microsoft.com/office/drawing/2014/main" id="{2D000984-3E1C-48C2-8B18-C4F375B77DF3}"/>
              </a:ext>
            </a:extLst>
          </p:cNvPr>
          <p:cNvPicPr>
            <a:picLocks noGrp="1" noChangeAspect="1"/>
          </p:cNvPicPr>
          <p:nvPr>
            <p:ph idx="1"/>
          </p:nvPr>
        </p:nvPicPr>
        <p:blipFill rotWithShape="1">
          <a:blip r:embed="rId2"/>
          <a:srcRect l="1315"/>
          <a:stretch/>
        </p:blipFill>
        <p:spPr>
          <a:xfrm>
            <a:off x="20" y="1282"/>
            <a:ext cx="12191980" cy="6856718"/>
          </a:xfrm>
          <a:prstGeom prst="rect">
            <a:avLst/>
          </a:prstGeom>
        </p:spPr>
      </p:pic>
      <p:sp>
        <p:nvSpPr>
          <p:cNvPr id="4" name="AutoShape 2" descr="Verification and Validation">
            <a:extLst>
              <a:ext uri="{FF2B5EF4-FFF2-40B4-BE49-F238E27FC236}">
                <a16:creationId xmlns:a16="http://schemas.microsoft.com/office/drawing/2014/main" id="{712F452B-179F-4DD5-9AAC-898D40CE7925}"/>
              </a:ext>
            </a:extLst>
          </p:cNvPr>
          <p:cNvSpPr>
            <a:spLocks noChangeAspect="1" noChangeArrowheads="1"/>
          </p:cNvSpPr>
          <p:nvPr/>
        </p:nvSpPr>
        <p:spPr bwMode="auto">
          <a:xfrm>
            <a:off x="3164440" y="497440"/>
            <a:ext cx="3083960" cy="30839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123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653363" y="2176272"/>
            <a:ext cx="9367204" cy="4041648"/>
          </a:xfrm>
        </p:spPr>
        <p:txBody>
          <a:bodyPr anchor="t">
            <a:normAutofit/>
          </a:bodyPr>
          <a:lstStyle/>
          <a:p>
            <a:r>
              <a:rPr lang="en-US" sz="2400" b="1" i="0">
                <a:effectLst/>
                <a:latin typeface="Segoe UI" panose="020B0502040204020203" pitchFamily="34" charset="0"/>
              </a:rPr>
              <a:t>Verification</a:t>
            </a:r>
            <a:r>
              <a:rPr lang="en-US" sz="2400" b="0" i="0">
                <a:effectLst/>
                <a:latin typeface="Segoe UI" panose="020B0502040204020203" pitchFamily="34" charset="0"/>
              </a:rPr>
              <a:t> is the process of evaluating the artifacts of software development in order to ensure that the product being developed will comply with the standards. It is the static process of analyzing the documents and not the actual end product.</a:t>
            </a:r>
            <a:br>
              <a:rPr lang="en-US" sz="2400"/>
            </a:br>
            <a:br>
              <a:rPr lang="en-US" sz="2400"/>
            </a:br>
            <a:r>
              <a:rPr lang="en-US" sz="2400" b="0" i="0">
                <a:effectLst/>
                <a:latin typeface="Segoe UI" panose="020B0502040204020203" pitchFamily="34" charset="0"/>
              </a:rPr>
              <a:t>Whereas, </a:t>
            </a:r>
            <a:r>
              <a:rPr lang="en-US" sz="2400" b="1" i="0">
                <a:effectLst/>
                <a:latin typeface="Segoe UI" panose="020B0502040204020203" pitchFamily="34" charset="0"/>
              </a:rPr>
              <a:t>Validation </a:t>
            </a:r>
            <a:r>
              <a:rPr lang="en-US" sz="2400" b="0" i="0">
                <a:effectLst/>
                <a:latin typeface="Segoe UI" panose="020B0502040204020203" pitchFamily="34" charset="0"/>
              </a:rPr>
              <a:t>is the process of validating that the developed software product conforms to the specified business requirements. It involves dynamic testing of a software product by running it.</a:t>
            </a:r>
            <a:br>
              <a:rPr lang="en-US" sz="2400"/>
            </a:br>
            <a:br>
              <a:rPr lang="en-US" sz="2400"/>
            </a:br>
            <a:endParaRPr lang="en-US" sz="2400"/>
          </a:p>
        </p:txBody>
      </p:sp>
    </p:spTree>
    <p:extLst>
      <p:ext uri="{BB962C8B-B14F-4D97-AF65-F5344CB8AC3E}">
        <p14:creationId xmlns:p14="http://schemas.microsoft.com/office/powerpoint/2010/main" val="823993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38586C08-5151-46BC-BCBC-AE22FD7AA92F}"/>
              </a:ext>
            </a:extLst>
          </p:cNvPr>
          <p:cNvSpPr>
            <a:spLocks noChangeArrowheads="1"/>
          </p:cNvSpPr>
          <p:nvPr/>
        </p:nvSpPr>
        <p:spPr bwMode="auto">
          <a:xfrm>
            <a:off x="5211762" y="1246016"/>
            <a:ext cx="405981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ED82CE57-5324-4D37-851A-E17ABA00D45D}"/>
              </a:ext>
            </a:extLst>
          </p:cNvPr>
          <p:cNvGraphicFramePr>
            <a:graphicFrameLocks noGrp="1"/>
          </p:cNvGraphicFramePr>
          <p:nvPr>
            <p:ph idx="1"/>
            <p:extLst>
              <p:ext uri="{D42A27DB-BD31-4B8C-83A1-F6EECF244321}">
                <p14:modId xmlns:p14="http://schemas.microsoft.com/office/powerpoint/2010/main" val="1222849350"/>
              </p:ext>
            </p:extLst>
          </p:nvPr>
        </p:nvGraphicFramePr>
        <p:xfrm>
          <a:off x="643467" y="1140825"/>
          <a:ext cx="10905067" cy="4576353"/>
        </p:xfrm>
        <a:graphic>
          <a:graphicData uri="http://schemas.openxmlformats.org/drawingml/2006/table">
            <a:tbl>
              <a:tblPr/>
              <a:tblGrid>
                <a:gridCol w="5580831">
                  <a:extLst>
                    <a:ext uri="{9D8B030D-6E8A-4147-A177-3AD203B41FA5}">
                      <a16:colId xmlns:a16="http://schemas.microsoft.com/office/drawing/2014/main" val="56830611"/>
                    </a:ext>
                  </a:extLst>
                </a:gridCol>
                <a:gridCol w="5324236">
                  <a:extLst>
                    <a:ext uri="{9D8B030D-6E8A-4147-A177-3AD203B41FA5}">
                      <a16:colId xmlns:a16="http://schemas.microsoft.com/office/drawing/2014/main" val="730826067"/>
                    </a:ext>
                  </a:extLst>
                </a:gridCol>
              </a:tblGrid>
              <a:tr h="394468">
                <a:tc>
                  <a:txBody>
                    <a:bodyPr/>
                    <a:lstStyle/>
                    <a:p>
                      <a:pPr algn="l"/>
                      <a:r>
                        <a:rPr lang="en-US" sz="1700" b="1">
                          <a:effectLst/>
                        </a:rPr>
                        <a:t>Verification</a:t>
                      </a:r>
                    </a:p>
                  </a:txBody>
                  <a:tcPr marL="36470" marR="36470" marT="36470" marB="36470" anchor="ctr">
                    <a:lnL w="12700" cap="flat" cmpd="sng" algn="ctr">
                      <a:solidFill>
                        <a:srgbClr val="00CF68"/>
                      </a:solidFill>
                      <a:prstDash val="solid"/>
                      <a:round/>
                      <a:headEnd type="none" w="med" len="med"/>
                      <a:tailEnd type="none" w="med" len="med"/>
                    </a:lnL>
                    <a:lnR w="12700" cap="flat" cmpd="sng" algn="ctr">
                      <a:solidFill>
                        <a:srgbClr val="30D868"/>
                      </a:solidFill>
                      <a:prstDash val="solid"/>
                      <a:round/>
                      <a:headEnd type="none" w="med" len="med"/>
                      <a:tailEnd type="none" w="med" len="med"/>
                    </a:lnR>
                    <a:lnT w="12700" cap="flat" cmpd="sng" algn="ctr">
                      <a:solidFill>
                        <a:srgbClr val="00CF68"/>
                      </a:solidFill>
                      <a:prstDash val="solid"/>
                      <a:round/>
                      <a:headEnd type="none" w="med" len="med"/>
                      <a:tailEnd type="none" w="med" len="med"/>
                    </a:lnT>
                    <a:lnB w="12700" cap="flat" cmpd="sng" algn="ctr">
                      <a:solidFill>
                        <a:srgbClr val="80EC67"/>
                      </a:solidFill>
                      <a:prstDash val="solid"/>
                      <a:round/>
                      <a:headEnd type="none" w="med" len="med"/>
                      <a:tailEnd type="none" w="med" len="med"/>
                    </a:lnB>
                  </a:tcPr>
                </a:tc>
                <a:tc>
                  <a:txBody>
                    <a:bodyPr/>
                    <a:lstStyle/>
                    <a:p>
                      <a:pPr algn="l"/>
                      <a:r>
                        <a:rPr lang="en-US" sz="1700" b="1">
                          <a:effectLst/>
                        </a:rPr>
                        <a:t>Validation</a:t>
                      </a:r>
                    </a:p>
                  </a:txBody>
                  <a:tcPr marL="36470" marR="36470" marT="36470" marB="36470" anchor="ctr">
                    <a:lnL w="12700" cap="flat" cmpd="sng" algn="ctr">
                      <a:solidFill>
                        <a:srgbClr val="30D868"/>
                      </a:solidFill>
                      <a:prstDash val="solid"/>
                      <a:round/>
                      <a:headEnd type="none" w="med" len="med"/>
                      <a:tailEnd type="none" w="med" len="med"/>
                    </a:lnL>
                    <a:lnR w="6350" cap="flat" cmpd="sng" algn="ctr">
                      <a:solidFill>
                        <a:srgbClr val="30D868"/>
                      </a:solidFill>
                      <a:prstDash val="solid"/>
                      <a:round/>
                      <a:headEnd type="none" w="med" len="med"/>
                      <a:tailEnd type="none" w="med" len="med"/>
                    </a:lnR>
                    <a:lnT w="12700" cap="flat" cmpd="sng" algn="ctr">
                      <a:solidFill>
                        <a:srgbClr val="30D868"/>
                      </a:solidFill>
                      <a:prstDash val="solid"/>
                      <a:round/>
                      <a:headEnd type="none" w="med" len="med"/>
                      <a:tailEnd type="none" w="med" len="med"/>
                    </a:lnT>
                    <a:lnB w="12700" cap="flat" cmpd="sng" algn="ctr">
                      <a:solidFill>
                        <a:srgbClr val="E0EF67"/>
                      </a:solidFill>
                      <a:prstDash val="solid"/>
                      <a:round/>
                      <a:headEnd type="none" w="med" len="med"/>
                      <a:tailEnd type="none" w="med" len="med"/>
                    </a:lnB>
                  </a:tcPr>
                </a:tc>
                <a:extLst>
                  <a:ext uri="{0D108BD9-81ED-4DB2-BD59-A6C34878D82A}">
                    <a16:rowId xmlns:a16="http://schemas.microsoft.com/office/drawing/2014/main" val="812930374"/>
                  </a:ext>
                </a:extLst>
              </a:tr>
              <a:tr h="913061">
                <a:tc>
                  <a:txBody>
                    <a:bodyPr/>
                    <a:lstStyle/>
                    <a:p>
                      <a:pPr algn="l"/>
                      <a:r>
                        <a:rPr lang="en-US" sz="1700" b="0">
                          <a:effectLst/>
                        </a:rPr>
                        <a:t>Verification involves the evaluation of artifacts of software development to ensure that the product being developed will comply with its requirements.</a:t>
                      </a:r>
                    </a:p>
                  </a:txBody>
                  <a:tcPr marL="36470" marR="36470" marT="36470" marB="36470" anchor="ctr">
                    <a:lnL w="12700" cap="flat" cmpd="sng" algn="ctr">
                      <a:solidFill>
                        <a:srgbClr val="80EC67"/>
                      </a:solidFill>
                      <a:prstDash val="solid"/>
                      <a:round/>
                      <a:headEnd type="none" w="med" len="med"/>
                      <a:tailEnd type="none" w="med" len="med"/>
                    </a:lnL>
                    <a:lnR w="12700" cap="flat" cmpd="sng" algn="ctr">
                      <a:solidFill>
                        <a:srgbClr val="E0EF67"/>
                      </a:solidFill>
                      <a:prstDash val="solid"/>
                      <a:round/>
                      <a:headEnd type="none" w="med" len="med"/>
                      <a:tailEnd type="none" w="med" len="med"/>
                    </a:lnR>
                    <a:lnT w="12700" cap="flat" cmpd="sng" algn="ctr">
                      <a:solidFill>
                        <a:srgbClr val="80EC67"/>
                      </a:solidFill>
                      <a:prstDash val="solid"/>
                      <a:round/>
                      <a:headEnd type="none" w="med" len="med"/>
                      <a:tailEnd type="none" w="med" len="med"/>
                    </a:lnT>
                    <a:lnB w="12700" cap="flat" cmpd="sng" algn="ctr">
                      <a:solidFill>
                        <a:srgbClr val="30FA67"/>
                      </a:solidFill>
                      <a:prstDash val="solid"/>
                      <a:round/>
                      <a:headEnd type="none" w="med" len="med"/>
                      <a:tailEnd type="none" w="med" len="med"/>
                    </a:lnB>
                  </a:tcPr>
                </a:tc>
                <a:tc>
                  <a:txBody>
                    <a:bodyPr/>
                    <a:lstStyle/>
                    <a:p>
                      <a:pPr algn="l"/>
                      <a:r>
                        <a:rPr lang="en-US" sz="1700" b="0">
                          <a:effectLst/>
                        </a:rPr>
                        <a:t>Validation involves validation of developed software product to check if it conforms to the specified business requirements.</a:t>
                      </a:r>
                    </a:p>
                  </a:txBody>
                  <a:tcPr marL="36470" marR="36470" marT="36470" marB="36470" anchor="ctr">
                    <a:lnL w="12700" cap="flat" cmpd="sng" algn="ctr">
                      <a:solidFill>
                        <a:srgbClr val="E0EF67"/>
                      </a:solidFill>
                      <a:prstDash val="solid"/>
                      <a:round/>
                      <a:headEnd type="none" w="med" len="med"/>
                      <a:tailEnd type="none" w="med" len="med"/>
                    </a:lnL>
                    <a:lnR w="6350" cap="flat" cmpd="sng" algn="ctr">
                      <a:solidFill>
                        <a:srgbClr val="E0EF67"/>
                      </a:solidFill>
                      <a:prstDash val="solid"/>
                      <a:round/>
                      <a:headEnd type="none" w="med" len="med"/>
                      <a:tailEnd type="none" w="med" len="med"/>
                    </a:lnR>
                    <a:lnT w="12700" cap="flat" cmpd="sng" algn="ctr">
                      <a:solidFill>
                        <a:srgbClr val="E0EF67"/>
                      </a:solidFill>
                      <a:prstDash val="solid"/>
                      <a:round/>
                      <a:headEnd type="none" w="med" len="med"/>
                      <a:tailEnd type="none" w="med" len="med"/>
                    </a:lnT>
                    <a:lnB w="12700" cap="flat" cmpd="sng" algn="ctr">
                      <a:solidFill>
                        <a:srgbClr val="600068"/>
                      </a:solidFill>
                      <a:prstDash val="solid"/>
                      <a:round/>
                      <a:headEnd type="none" w="med" len="med"/>
                      <a:tailEnd type="none" w="med" len="med"/>
                    </a:lnB>
                  </a:tcPr>
                </a:tc>
                <a:extLst>
                  <a:ext uri="{0D108BD9-81ED-4DB2-BD59-A6C34878D82A}">
                    <a16:rowId xmlns:a16="http://schemas.microsoft.com/office/drawing/2014/main" val="27776885"/>
                  </a:ext>
                </a:extLst>
              </a:tr>
              <a:tr h="653765">
                <a:tc>
                  <a:txBody>
                    <a:bodyPr/>
                    <a:lstStyle/>
                    <a:p>
                      <a:pPr algn="l"/>
                      <a:r>
                        <a:rPr lang="en-US" sz="1700" b="0">
                          <a:effectLst/>
                        </a:rPr>
                        <a:t>It is a static process of analyzing the documents and not the actual end product.</a:t>
                      </a:r>
                    </a:p>
                  </a:txBody>
                  <a:tcPr marL="36470" marR="36470" marT="36470" marB="36470" anchor="ctr">
                    <a:lnL w="12700" cap="flat" cmpd="sng" algn="ctr">
                      <a:solidFill>
                        <a:srgbClr val="30FA67"/>
                      </a:solidFill>
                      <a:prstDash val="solid"/>
                      <a:round/>
                      <a:headEnd type="none" w="med" len="med"/>
                      <a:tailEnd type="none" w="med" len="med"/>
                    </a:lnL>
                    <a:lnR w="12700" cap="flat" cmpd="sng" algn="ctr">
                      <a:solidFill>
                        <a:srgbClr val="600068"/>
                      </a:solidFill>
                      <a:prstDash val="solid"/>
                      <a:round/>
                      <a:headEnd type="none" w="med" len="med"/>
                      <a:tailEnd type="none" w="med" len="med"/>
                    </a:lnR>
                    <a:lnT w="12700" cap="flat" cmpd="sng" algn="ctr">
                      <a:solidFill>
                        <a:srgbClr val="30FA67"/>
                      </a:solidFill>
                      <a:prstDash val="solid"/>
                      <a:round/>
                      <a:headEnd type="none" w="med" len="med"/>
                      <a:tailEnd type="none" w="med" len="med"/>
                    </a:lnT>
                    <a:lnB w="12700" cap="flat" cmpd="sng" algn="ctr">
                      <a:solidFill>
                        <a:srgbClr val="60FD67"/>
                      </a:solidFill>
                      <a:prstDash val="solid"/>
                      <a:round/>
                      <a:headEnd type="none" w="med" len="med"/>
                      <a:tailEnd type="none" w="med" len="med"/>
                    </a:lnB>
                  </a:tcPr>
                </a:tc>
                <a:tc>
                  <a:txBody>
                    <a:bodyPr/>
                    <a:lstStyle/>
                    <a:p>
                      <a:pPr algn="l"/>
                      <a:r>
                        <a:rPr lang="en-US" sz="1700" b="0">
                          <a:effectLst/>
                        </a:rPr>
                        <a:t>It involves dynamic testing of a software product by running it.</a:t>
                      </a:r>
                    </a:p>
                  </a:txBody>
                  <a:tcPr marL="36470" marR="36470" marT="36470" marB="36470" anchor="ctr">
                    <a:lnL w="12700" cap="flat" cmpd="sng" algn="ctr">
                      <a:solidFill>
                        <a:srgbClr val="600068"/>
                      </a:solidFill>
                      <a:prstDash val="solid"/>
                      <a:round/>
                      <a:headEnd type="none" w="med" len="med"/>
                      <a:tailEnd type="none" w="med" len="med"/>
                    </a:lnL>
                    <a:lnR w="6350" cap="flat" cmpd="sng" algn="ctr">
                      <a:solidFill>
                        <a:srgbClr val="600068"/>
                      </a:solidFill>
                      <a:prstDash val="solid"/>
                      <a:round/>
                      <a:headEnd type="none" w="med" len="med"/>
                      <a:tailEnd type="none" w="med" len="med"/>
                    </a:lnR>
                    <a:lnT w="12700" cap="flat" cmpd="sng" algn="ctr">
                      <a:solidFill>
                        <a:srgbClr val="600068"/>
                      </a:solidFill>
                      <a:prstDash val="solid"/>
                      <a:round/>
                      <a:headEnd type="none" w="med" len="med"/>
                      <a:tailEnd type="none" w="med" len="med"/>
                    </a:lnT>
                    <a:lnB w="12700" cap="flat" cmpd="sng" algn="ctr">
                      <a:solidFill>
                        <a:srgbClr val="B01368"/>
                      </a:solidFill>
                      <a:prstDash val="solid"/>
                      <a:round/>
                      <a:headEnd type="none" w="med" len="med"/>
                      <a:tailEnd type="none" w="med" len="med"/>
                    </a:lnB>
                  </a:tcPr>
                </a:tc>
                <a:extLst>
                  <a:ext uri="{0D108BD9-81ED-4DB2-BD59-A6C34878D82A}">
                    <a16:rowId xmlns:a16="http://schemas.microsoft.com/office/drawing/2014/main" val="823828991"/>
                  </a:ext>
                </a:extLst>
              </a:tr>
              <a:tr h="394468">
                <a:tc>
                  <a:txBody>
                    <a:bodyPr/>
                    <a:lstStyle/>
                    <a:p>
                      <a:pPr algn="l"/>
                      <a:r>
                        <a:rPr lang="en-US" sz="1700" b="0">
                          <a:effectLst/>
                        </a:rPr>
                        <a:t>Verification is a process-oriented approach.</a:t>
                      </a:r>
                    </a:p>
                  </a:txBody>
                  <a:tcPr marL="36470" marR="36470" marT="36470" marB="36470" anchor="ctr">
                    <a:lnL w="12700" cap="flat" cmpd="sng" algn="ctr">
                      <a:solidFill>
                        <a:srgbClr val="60FD67"/>
                      </a:solidFill>
                      <a:prstDash val="solid"/>
                      <a:round/>
                      <a:headEnd type="none" w="med" len="med"/>
                      <a:tailEnd type="none" w="med" len="med"/>
                    </a:lnL>
                    <a:lnR w="12700" cap="flat" cmpd="sng" algn="ctr">
                      <a:solidFill>
                        <a:srgbClr val="B01368"/>
                      </a:solidFill>
                      <a:prstDash val="solid"/>
                      <a:round/>
                      <a:headEnd type="none" w="med" len="med"/>
                      <a:tailEnd type="none" w="med" len="med"/>
                    </a:lnR>
                    <a:lnT w="12700" cap="flat" cmpd="sng" algn="ctr">
                      <a:solidFill>
                        <a:srgbClr val="60FD67"/>
                      </a:solidFill>
                      <a:prstDash val="solid"/>
                      <a:round/>
                      <a:headEnd type="none" w="med" len="med"/>
                      <a:tailEnd type="none" w="med" len="med"/>
                    </a:lnT>
                    <a:lnB w="12700" cap="flat" cmpd="sng" algn="ctr">
                      <a:solidFill>
                        <a:srgbClr val="E01F68"/>
                      </a:solidFill>
                      <a:prstDash val="solid"/>
                      <a:round/>
                      <a:headEnd type="none" w="med" len="med"/>
                      <a:tailEnd type="none" w="med" len="med"/>
                    </a:lnB>
                  </a:tcPr>
                </a:tc>
                <a:tc>
                  <a:txBody>
                    <a:bodyPr/>
                    <a:lstStyle/>
                    <a:p>
                      <a:pPr algn="l"/>
                      <a:r>
                        <a:rPr lang="en-US" sz="1700" b="0">
                          <a:effectLst/>
                        </a:rPr>
                        <a:t>Validation is a product-oriented approach.</a:t>
                      </a:r>
                    </a:p>
                  </a:txBody>
                  <a:tcPr marL="36470" marR="36470" marT="36470" marB="36470" anchor="ctr">
                    <a:lnL w="12700" cap="flat" cmpd="sng" algn="ctr">
                      <a:solidFill>
                        <a:srgbClr val="B01368"/>
                      </a:solidFill>
                      <a:prstDash val="solid"/>
                      <a:round/>
                      <a:headEnd type="none" w="med" len="med"/>
                      <a:tailEnd type="none" w="med" len="med"/>
                    </a:lnL>
                    <a:lnR w="6350" cap="flat" cmpd="sng" algn="ctr">
                      <a:solidFill>
                        <a:srgbClr val="B01368"/>
                      </a:solidFill>
                      <a:prstDash val="solid"/>
                      <a:round/>
                      <a:headEnd type="none" w="med" len="med"/>
                      <a:tailEnd type="none" w="med" len="med"/>
                    </a:lnR>
                    <a:lnT w="12700" cap="flat" cmpd="sng" algn="ctr">
                      <a:solidFill>
                        <a:srgbClr val="B01368"/>
                      </a:solidFill>
                      <a:prstDash val="solid"/>
                      <a:round/>
                      <a:headEnd type="none" w="med" len="med"/>
                      <a:tailEnd type="none" w="med" len="med"/>
                    </a:lnT>
                    <a:lnB w="12700" cap="flat" cmpd="sng" algn="ctr">
                      <a:solidFill>
                        <a:srgbClr val="B02568"/>
                      </a:solidFill>
                      <a:prstDash val="solid"/>
                      <a:round/>
                      <a:headEnd type="none" w="med" len="med"/>
                      <a:tailEnd type="none" w="med" len="med"/>
                    </a:lnB>
                  </a:tcPr>
                </a:tc>
                <a:extLst>
                  <a:ext uri="{0D108BD9-81ED-4DB2-BD59-A6C34878D82A}">
                    <a16:rowId xmlns:a16="http://schemas.microsoft.com/office/drawing/2014/main" val="3463076138"/>
                  </a:ext>
                </a:extLst>
              </a:tr>
              <a:tr h="653765">
                <a:tc>
                  <a:txBody>
                    <a:bodyPr/>
                    <a:lstStyle/>
                    <a:p>
                      <a:pPr algn="l"/>
                      <a:r>
                        <a:rPr lang="en-US" sz="1700" b="0">
                          <a:effectLst/>
                        </a:rPr>
                        <a:t>Answers the question – “Are we building the product, right?”</a:t>
                      </a:r>
                    </a:p>
                  </a:txBody>
                  <a:tcPr marL="36470" marR="36470" marT="36470" marB="36470" anchor="ctr">
                    <a:lnL w="12700" cap="flat" cmpd="sng" algn="ctr">
                      <a:solidFill>
                        <a:srgbClr val="E01F68"/>
                      </a:solidFill>
                      <a:prstDash val="solid"/>
                      <a:round/>
                      <a:headEnd type="none" w="med" len="med"/>
                      <a:tailEnd type="none" w="med" len="med"/>
                    </a:lnL>
                    <a:lnR w="12700" cap="flat" cmpd="sng" algn="ctr">
                      <a:solidFill>
                        <a:srgbClr val="B02568"/>
                      </a:solidFill>
                      <a:prstDash val="solid"/>
                      <a:round/>
                      <a:headEnd type="none" w="med" len="med"/>
                      <a:tailEnd type="none" w="med" len="med"/>
                    </a:lnR>
                    <a:lnT w="12700" cap="flat" cmpd="sng" algn="ctr">
                      <a:solidFill>
                        <a:srgbClr val="E01F68"/>
                      </a:solidFill>
                      <a:prstDash val="solid"/>
                      <a:round/>
                      <a:headEnd type="none" w="med" len="med"/>
                      <a:tailEnd type="none" w="med" len="med"/>
                    </a:lnT>
                    <a:lnB w="12700" cap="flat" cmpd="sng" algn="ctr">
                      <a:solidFill>
                        <a:srgbClr val="402368"/>
                      </a:solidFill>
                      <a:prstDash val="solid"/>
                      <a:round/>
                      <a:headEnd type="none" w="med" len="med"/>
                      <a:tailEnd type="none" w="med" len="med"/>
                    </a:lnB>
                  </a:tcPr>
                </a:tc>
                <a:tc>
                  <a:txBody>
                    <a:bodyPr/>
                    <a:lstStyle/>
                    <a:p>
                      <a:pPr algn="l"/>
                      <a:r>
                        <a:rPr lang="en-US" sz="1700" b="0">
                          <a:effectLst/>
                        </a:rPr>
                        <a:t>Answers the question – “Are we building the right product?”</a:t>
                      </a:r>
                    </a:p>
                  </a:txBody>
                  <a:tcPr marL="36470" marR="36470" marT="36470" marB="36470" anchor="ctr">
                    <a:lnL w="12700" cap="flat" cmpd="sng" algn="ctr">
                      <a:solidFill>
                        <a:srgbClr val="B02568"/>
                      </a:solidFill>
                      <a:prstDash val="solid"/>
                      <a:round/>
                      <a:headEnd type="none" w="med" len="med"/>
                      <a:tailEnd type="none" w="med" len="med"/>
                    </a:lnL>
                    <a:lnR w="6350" cap="flat" cmpd="sng" algn="ctr">
                      <a:solidFill>
                        <a:srgbClr val="B02568"/>
                      </a:solidFill>
                      <a:prstDash val="solid"/>
                      <a:round/>
                      <a:headEnd type="none" w="med" len="med"/>
                      <a:tailEnd type="none" w="med" len="med"/>
                    </a:lnR>
                    <a:lnT w="12700" cap="flat" cmpd="sng" algn="ctr">
                      <a:solidFill>
                        <a:srgbClr val="B02568"/>
                      </a:solidFill>
                      <a:prstDash val="solid"/>
                      <a:round/>
                      <a:headEnd type="none" w="med" len="med"/>
                      <a:tailEnd type="none" w="med" len="med"/>
                    </a:lnT>
                    <a:lnB w="12700" cap="flat" cmpd="sng" algn="ctr">
                      <a:solidFill>
                        <a:srgbClr val="702968"/>
                      </a:solidFill>
                      <a:prstDash val="solid"/>
                      <a:round/>
                      <a:headEnd type="none" w="med" len="med"/>
                      <a:tailEnd type="none" w="med" len="med"/>
                    </a:lnB>
                  </a:tcPr>
                </a:tc>
                <a:extLst>
                  <a:ext uri="{0D108BD9-81ED-4DB2-BD59-A6C34878D82A}">
                    <a16:rowId xmlns:a16="http://schemas.microsoft.com/office/drawing/2014/main" val="812070665"/>
                  </a:ext>
                </a:extLst>
              </a:tr>
              <a:tr h="913061">
                <a:tc>
                  <a:txBody>
                    <a:bodyPr/>
                    <a:lstStyle/>
                    <a:p>
                      <a:pPr algn="l"/>
                      <a:r>
                        <a:rPr lang="en-US" sz="1700" b="0">
                          <a:effectLst/>
                        </a:rPr>
                        <a:t>Errors found during verification require lesser cost/resources to get fixed as compared to be found during the validation phase.</a:t>
                      </a:r>
                    </a:p>
                  </a:txBody>
                  <a:tcPr marL="36470" marR="36470" marT="36470" marB="36470" anchor="ctr">
                    <a:lnL w="12700" cap="flat" cmpd="sng" algn="ctr">
                      <a:solidFill>
                        <a:srgbClr val="402368"/>
                      </a:solidFill>
                      <a:prstDash val="solid"/>
                      <a:round/>
                      <a:headEnd type="none" w="med" len="med"/>
                      <a:tailEnd type="none" w="med" len="med"/>
                    </a:lnL>
                    <a:lnR w="12700" cap="flat" cmpd="sng" algn="ctr">
                      <a:solidFill>
                        <a:srgbClr val="702968"/>
                      </a:solidFill>
                      <a:prstDash val="solid"/>
                      <a:round/>
                      <a:headEnd type="none" w="med" len="med"/>
                      <a:tailEnd type="none" w="med" len="med"/>
                    </a:lnR>
                    <a:lnT w="12700" cap="flat" cmpd="sng" algn="ctr">
                      <a:solidFill>
                        <a:srgbClr val="402368"/>
                      </a:solidFill>
                      <a:prstDash val="solid"/>
                      <a:round/>
                      <a:headEnd type="none" w="med" len="med"/>
                      <a:tailEnd type="none" w="med" len="med"/>
                    </a:lnT>
                    <a:lnB w="12700" cap="flat" cmpd="sng" algn="ctr">
                      <a:solidFill>
                        <a:srgbClr val="302D68"/>
                      </a:solidFill>
                      <a:prstDash val="solid"/>
                      <a:round/>
                      <a:headEnd type="none" w="med" len="med"/>
                      <a:tailEnd type="none" w="med" len="med"/>
                    </a:lnB>
                  </a:tcPr>
                </a:tc>
                <a:tc>
                  <a:txBody>
                    <a:bodyPr/>
                    <a:lstStyle/>
                    <a:p>
                      <a:pPr algn="l"/>
                      <a:r>
                        <a:rPr lang="en-US" sz="1700" b="0">
                          <a:effectLst/>
                        </a:rPr>
                        <a:t>Errors found during validation require more cost/resources. Later the error is discovered higher is the cost to fix it.</a:t>
                      </a:r>
                    </a:p>
                  </a:txBody>
                  <a:tcPr marL="36470" marR="36470" marT="36470" marB="36470" anchor="ctr">
                    <a:lnL w="12700" cap="flat" cmpd="sng" algn="ctr">
                      <a:solidFill>
                        <a:srgbClr val="702968"/>
                      </a:solidFill>
                      <a:prstDash val="solid"/>
                      <a:round/>
                      <a:headEnd type="none" w="med" len="med"/>
                      <a:tailEnd type="none" w="med" len="med"/>
                    </a:lnL>
                    <a:lnR w="6350" cap="flat" cmpd="sng" algn="ctr">
                      <a:solidFill>
                        <a:srgbClr val="702968"/>
                      </a:solidFill>
                      <a:prstDash val="solid"/>
                      <a:round/>
                      <a:headEnd type="none" w="med" len="med"/>
                      <a:tailEnd type="none" w="med" len="med"/>
                    </a:lnR>
                    <a:lnT w="12700" cap="flat" cmpd="sng" algn="ctr">
                      <a:solidFill>
                        <a:srgbClr val="702968"/>
                      </a:solidFill>
                      <a:prstDash val="solid"/>
                      <a:round/>
                      <a:headEnd type="none" w="med" len="med"/>
                      <a:tailEnd type="none" w="med" len="med"/>
                    </a:lnT>
                    <a:lnB w="12700" cap="flat" cmpd="sng" algn="ctr">
                      <a:solidFill>
                        <a:srgbClr val="D02F68"/>
                      </a:solidFill>
                      <a:prstDash val="solid"/>
                      <a:round/>
                      <a:headEnd type="none" w="med" len="med"/>
                      <a:tailEnd type="none" w="med" len="med"/>
                    </a:lnB>
                  </a:tcPr>
                </a:tc>
                <a:extLst>
                  <a:ext uri="{0D108BD9-81ED-4DB2-BD59-A6C34878D82A}">
                    <a16:rowId xmlns:a16="http://schemas.microsoft.com/office/drawing/2014/main" val="317499042"/>
                  </a:ext>
                </a:extLst>
              </a:tr>
              <a:tr h="653765">
                <a:tc>
                  <a:txBody>
                    <a:bodyPr/>
                    <a:lstStyle/>
                    <a:p>
                      <a:pPr algn="l"/>
                      <a:r>
                        <a:rPr lang="en-US" sz="1700" b="0">
                          <a:effectLst/>
                        </a:rPr>
                        <a:t>It involves activities like document review, test cases review, walk-throughs, inspection etc.</a:t>
                      </a:r>
                    </a:p>
                  </a:txBody>
                  <a:tcPr marL="36470" marR="36470" marT="36470" marB="36470" anchor="ctr">
                    <a:lnL w="12700" cap="flat" cmpd="sng" algn="ctr">
                      <a:solidFill>
                        <a:srgbClr val="302D68"/>
                      </a:solidFill>
                      <a:prstDash val="solid"/>
                      <a:round/>
                      <a:headEnd type="none" w="med" len="med"/>
                      <a:tailEnd type="none" w="med" len="med"/>
                    </a:lnL>
                    <a:lnR w="12700" cap="flat" cmpd="sng" algn="ctr">
                      <a:solidFill>
                        <a:srgbClr val="D02F68"/>
                      </a:solidFill>
                      <a:prstDash val="solid"/>
                      <a:round/>
                      <a:headEnd type="none" w="med" len="med"/>
                      <a:tailEnd type="none" w="med" len="med"/>
                    </a:lnR>
                    <a:lnT w="12700" cap="flat" cmpd="sng" algn="ctr">
                      <a:solidFill>
                        <a:srgbClr val="302D68"/>
                      </a:solidFill>
                      <a:prstDash val="solid"/>
                      <a:round/>
                      <a:headEnd type="none" w="med" len="med"/>
                      <a:tailEnd type="none" w="med" len="med"/>
                    </a:lnT>
                    <a:lnB w="6350" cap="flat" cmpd="sng" algn="ctr">
                      <a:solidFill>
                        <a:srgbClr val="302D68"/>
                      </a:solidFill>
                      <a:prstDash val="solid"/>
                      <a:round/>
                      <a:headEnd type="none" w="med" len="med"/>
                      <a:tailEnd type="none" w="med" len="med"/>
                    </a:lnB>
                  </a:tcPr>
                </a:tc>
                <a:tc>
                  <a:txBody>
                    <a:bodyPr/>
                    <a:lstStyle/>
                    <a:p>
                      <a:pPr algn="l"/>
                      <a:r>
                        <a:rPr lang="en-US" sz="1700" b="0" dirty="0">
                          <a:effectLst/>
                        </a:rPr>
                        <a:t>It involves activities like functional testing, automation testing etc.</a:t>
                      </a:r>
                    </a:p>
                  </a:txBody>
                  <a:tcPr marL="36470" marR="36470" marT="36470" marB="36470" anchor="ctr">
                    <a:lnL w="12700" cap="flat" cmpd="sng" algn="ctr">
                      <a:solidFill>
                        <a:srgbClr val="D02F68"/>
                      </a:solidFill>
                      <a:prstDash val="solid"/>
                      <a:round/>
                      <a:headEnd type="none" w="med" len="med"/>
                      <a:tailEnd type="none" w="med" len="med"/>
                    </a:lnL>
                    <a:lnR w="6350" cap="flat" cmpd="sng" algn="ctr">
                      <a:solidFill>
                        <a:srgbClr val="D02F68"/>
                      </a:solidFill>
                      <a:prstDash val="solid"/>
                      <a:round/>
                      <a:headEnd type="none" w="med" len="med"/>
                      <a:tailEnd type="none" w="med" len="med"/>
                    </a:lnR>
                    <a:lnT w="12700" cap="flat" cmpd="sng" algn="ctr">
                      <a:solidFill>
                        <a:srgbClr val="D02F68"/>
                      </a:solidFill>
                      <a:prstDash val="solid"/>
                      <a:round/>
                      <a:headEnd type="none" w="med" len="med"/>
                      <a:tailEnd type="none" w="med" len="med"/>
                    </a:lnT>
                    <a:lnB w="6350" cap="flat" cmpd="sng" algn="ctr">
                      <a:solidFill>
                        <a:srgbClr val="D02F68"/>
                      </a:solidFill>
                      <a:prstDash val="solid"/>
                      <a:round/>
                      <a:headEnd type="none" w="med" len="med"/>
                      <a:tailEnd type="none" w="med" len="med"/>
                    </a:lnB>
                  </a:tcPr>
                </a:tc>
                <a:extLst>
                  <a:ext uri="{0D108BD9-81ED-4DB2-BD59-A6C34878D82A}">
                    <a16:rowId xmlns:a16="http://schemas.microsoft.com/office/drawing/2014/main" val="1891458322"/>
                  </a:ext>
                </a:extLst>
              </a:tr>
            </a:tbl>
          </a:graphicData>
        </a:graphic>
      </p:graphicFrame>
    </p:spTree>
    <p:extLst>
      <p:ext uri="{BB962C8B-B14F-4D97-AF65-F5344CB8AC3E}">
        <p14:creationId xmlns:p14="http://schemas.microsoft.com/office/powerpoint/2010/main" val="3312849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143000" y="1676400"/>
            <a:ext cx="2124182" cy="3505200"/>
          </a:xfrm>
        </p:spPr>
        <p:txBody>
          <a:bodyPr anchor="t">
            <a:normAutofit/>
          </a:bodyPr>
          <a:lstStyle/>
          <a:p>
            <a:r>
              <a:rPr lang="en-US" sz="4000" b="1" i="0" dirty="0">
                <a:effectLst/>
                <a:latin typeface="Segoe UI" panose="020B0502040204020203" pitchFamily="34" charset="0"/>
              </a:rPr>
              <a:t>What is SDLC?</a:t>
            </a:r>
            <a:br>
              <a:rPr lang="en-US" sz="4000" b="1" i="0" dirty="0">
                <a:effectLst/>
                <a:latin typeface="Segoe UI" panose="020B0502040204020203" pitchFamily="34" charset="0"/>
              </a:rPr>
            </a:br>
            <a:endParaRPr lang="en-US" sz="4000" dirty="0"/>
          </a:p>
        </p:txBody>
      </p:sp>
      <p:sp>
        <p:nvSpPr>
          <p:cNvPr id="15" name="Content Placeholder 2">
            <a:extLst>
              <a:ext uri="{FF2B5EF4-FFF2-40B4-BE49-F238E27FC236}">
                <a16:creationId xmlns:a16="http://schemas.microsoft.com/office/drawing/2014/main" id="{CA4F40EB-BEB6-4FF5-B82F-6987287BAA93}"/>
              </a:ext>
            </a:extLst>
          </p:cNvPr>
          <p:cNvSpPr>
            <a:spLocks noGrp="1"/>
          </p:cNvSpPr>
          <p:nvPr>
            <p:ph idx="1"/>
          </p:nvPr>
        </p:nvSpPr>
        <p:spPr>
          <a:xfrm>
            <a:off x="3143892" y="1397285"/>
            <a:ext cx="7676508" cy="4335695"/>
          </a:xfrm>
        </p:spPr>
        <p:txBody>
          <a:bodyPr>
            <a:normAutofit lnSpcReduction="10000"/>
          </a:bodyPr>
          <a:lstStyle/>
          <a:p>
            <a:r>
              <a:rPr lang="en-US" sz="2400" b="0" i="1" dirty="0">
                <a:solidFill>
                  <a:schemeClr val="tx1">
                    <a:alpha val="55000"/>
                  </a:schemeClr>
                </a:solidFill>
                <a:effectLst/>
                <a:latin typeface="Segoe UI" panose="020B0502040204020203" pitchFamily="34" charset="0"/>
              </a:rPr>
              <a:t> SDLC stands for “Software Development Life Cycle”. It describes the various phases involved in the software development process using which we can create and maintain a software application efficiently.</a:t>
            </a:r>
          </a:p>
          <a:p>
            <a:endParaRPr lang="en-US" sz="1500" i="1" dirty="0">
              <a:solidFill>
                <a:schemeClr val="tx1">
                  <a:alpha val="55000"/>
                </a:schemeClr>
              </a:solidFill>
              <a:latin typeface="Segoe UI" panose="020B0502040204020203" pitchFamily="34" charset="0"/>
            </a:endParaRPr>
          </a:p>
          <a:p>
            <a:r>
              <a:rPr lang="en-US" sz="2000" b="0" i="0" dirty="0">
                <a:solidFill>
                  <a:schemeClr val="tx1">
                    <a:alpha val="55000"/>
                  </a:schemeClr>
                </a:solidFill>
                <a:effectLst/>
              </a:rPr>
              <a:t>The software development life cycle starts with the requirement gathering phase and after that, based on the requirements are defined and design specifications are created. The high and low-level designs created in the design-specification phase lead to the implementation phase. In the implementation phase, coding is done. This phase leads to a software product that is required to be tested in order to validate its business requirements. After successful testing(product with no high priority bugs), the software is deployed to the client.</a:t>
            </a:r>
            <a:endParaRPr lang="en-US" sz="2000" dirty="0">
              <a:solidFill>
                <a:schemeClr val="tx1">
                  <a:alpha val="55000"/>
                </a:schemeClr>
              </a:solidFill>
            </a:endParaRPr>
          </a:p>
        </p:txBody>
      </p:sp>
    </p:spTree>
    <p:extLst>
      <p:ext uri="{BB962C8B-B14F-4D97-AF65-F5344CB8AC3E}">
        <p14:creationId xmlns:p14="http://schemas.microsoft.com/office/powerpoint/2010/main" val="2368573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i="0">
                <a:effectLst/>
              </a:rPr>
              <a:t>Phases of SDLC</a:t>
            </a:r>
            <a:br>
              <a:rPr lang="en-US" sz="5400" b="1" i="0">
                <a:effectLst/>
              </a:rPr>
            </a:br>
            <a:endParaRPr lang="en-US" sz="540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B1A8B0FD-1C0D-4DFF-B046-0090B4DC1E21}"/>
              </a:ext>
            </a:extLst>
          </p:cNvPr>
          <p:cNvPicPr>
            <a:picLocks noGrp="1" noChangeAspect="1"/>
          </p:cNvPicPr>
          <p:nvPr>
            <p:ph idx="1"/>
          </p:nvPr>
        </p:nvPicPr>
        <p:blipFill rotWithShape="1">
          <a:blip r:embed="rId2"/>
          <a:srcRect l="238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40031923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9" name="Group 9">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20" name="Rectangle 10">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 name="Freeform: Shape 13">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143001" y="1676400"/>
            <a:ext cx="4038600" cy="3505200"/>
          </a:xfrm>
        </p:spPr>
        <p:txBody>
          <a:bodyPr anchor="t">
            <a:normAutofit/>
          </a:bodyPr>
          <a:lstStyle/>
          <a:p>
            <a:r>
              <a:rPr lang="en-US" sz="4000" b="1" i="0">
                <a:effectLst/>
                <a:latin typeface="Segoe UI" panose="020B0502040204020203" pitchFamily="34" charset="0"/>
              </a:rPr>
              <a:t>Requirement Gathering &amp; Analysis</a:t>
            </a:r>
            <a:br>
              <a:rPr lang="en-US" sz="4000" b="0" i="0">
                <a:effectLst/>
                <a:latin typeface="Segoe UI" panose="020B0502040204020203" pitchFamily="34" charset="0"/>
              </a:rPr>
            </a:br>
            <a:endParaRPr lang="en-US" sz="400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5181601" y="1676400"/>
            <a:ext cx="5181599" cy="3505200"/>
          </a:xfrm>
        </p:spPr>
        <p:txBody>
          <a:bodyPr>
            <a:normAutofit/>
          </a:bodyPr>
          <a:lstStyle/>
          <a:p>
            <a:r>
              <a:rPr lang="en-US" sz="2200" b="0" i="0" dirty="0">
                <a:solidFill>
                  <a:schemeClr val="tx1">
                    <a:alpha val="55000"/>
                  </a:schemeClr>
                </a:solidFill>
                <a:effectLst/>
                <a:latin typeface="Segoe UI" panose="020B0502040204020203" pitchFamily="34" charset="0"/>
              </a:rPr>
              <a:t>Requirement gathering is one of the most critical phases of SDLC. This phase marks the basis of the whole software development process. All the business requirements are gathered from the client in this phase. A formal document is created which defines the purpose of the product and marks the guidelines for the other phases of the life cycle.</a:t>
            </a:r>
            <a:endParaRPr lang="en-US" sz="2200" dirty="0">
              <a:solidFill>
                <a:schemeClr val="tx1">
                  <a:alpha val="55000"/>
                </a:schemeClr>
              </a:solidFill>
            </a:endParaRPr>
          </a:p>
        </p:txBody>
      </p:sp>
    </p:spTree>
    <p:extLst>
      <p:ext uri="{BB962C8B-B14F-4D97-AF65-F5344CB8AC3E}">
        <p14:creationId xmlns:p14="http://schemas.microsoft.com/office/powerpoint/2010/main" val="233995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645065" y="1463040"/>
            <a:ext cx="3796306" cy="2690949"/>
          </a:xfrm>
        </p:spPr>
        <p:txBody>
          <a:bodyPr anchor="t">
            <a:normAutofit/>
          </a:bodyPr>
          <a:lstStyle/>
          <a:p>
            <a:r>
              <a:rPr lang="en-US" sz="4800" b="1" i="0" dirty="0">
                <a:effectLst/>
                <a:latin typeface="Segoe UI" panose="020B0502040204020203" pitchFamily="34" charset="0"/>
              </a:rPr>
              <a:t>Designing</a:t>
            </a:r>
            <a:br>
              <a:rPr lang="en-US" sz="4800" b="0" i="0" dirty="0">
                <a:effectLst/>
                <a:latin typeface="Segoe UI" panose="020B0502040204020203" pitchFamily="34" charset="0"/>
              </a:rPr>
            </a:br>
            <a:endParaRPr lang="en-US" sz="4800" dirty="0"/>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5656218" y="1463039"/>
            <a:ext cx="5542387" cy="4300447"/>
          </a:xfrm>
        </p:spPr>
        <p:txBody>
          <a:bodyPr anchor="t">
            <a:normAutofit/>
          </a:bodyPr>
          <a:lstStyle/>
          <a:p>
            <a:r>
              <a:rPr lang="en-US" sz="2200" b="0" i="0" dirty="0">
                <a:effectLst/>
                <a:latin typeface="Segoe UI" panose="020B0502040204020203" pitchFamily="34" charset="0"/>
              </a:rPr>
              <a:t>Software design or we can say a layout is prepared in this phase according to the requirements specified in the previous step (requirement gathering). In this phase, the requirements are broken down into multiple modules like login module, signup module, main functionality, etc. This design document is considered as the input for the next implementation phase.</a:t>
            </a:r>
            <a:endParaRPr lang="en-US" sz="2200" dirty="0"/>
          </a:p>
        </p:txBody>
      </p:sp>
    </p:spTree>
    <p:extLst>
      <p:ext uri="{BB962C8B-B14F-4D97-AF65-F5344CB8AC3E}">
        <p14:creationId xmlns:p14="http://schemas.microsoft.com/office/powerpoint/2010/main" val="3258721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Implementation</a:t>
            </a:r>
            <a:br>
              <a:rPr lang="en-US" b="0" i="0" dirty="0">
                <a:solidFill>
                  <a:srgbClr val="282829"/>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r>
              <a:rPr lang="en-US" b="0" i="0" dirty="0">
                <a:solidFill>
                  <a:srgbClr val="282829"/>
                </a:solidFill>
                <a:effectLst/>
                <a:latin typeface="Segoe UI" panose="020B0502040204020203" pitchFamily="34" charset="0"/>
              </a:rPr>
              <a:t>In this phase, the actual development gets started. The developer writes code using different languages and platforms, depending on the need of the product. The main stakeholder in this phase is the development team.</a:t>
            </a:r>
            <a:endParaRPr lang="en-US" dirty="0"/>
          </a:p>
        </p:txBody>
      </p:sp>
    </p:spTree>
    <p:extLst>
      <p:ext uri="{BB962C8B-B14F-4D97-AF65-F5344CB8AC3E}">
        <p14:creationId xmlns:p14="http://schemas.microsoft.com/office/powerpoint/2010/main" val="345912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8275-8FD8-470A-B52E-C8FF054027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96F242-73BB-4AFE-B237-936FFC7F5AA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164A30A-B125-428C-8059-AFCE7720685A}"/>
              </a:ext>
            </a:extLst>
          </p:cNvPr>
          <p:cNvPicPr>
            <a:picLocks noChangeAspect="1"/>
          </p:cNvPicPr>
          <p:nvPr/>
        </p:nvPicPr>
        <p:blipFill>
          <a:blip r:embed="rId2"/>
          <a:stretch>
            <a:fillRect/>
          </a:stretch>
        </p:blipFill>
        <p:spPr>
          <a:xfrm>
            <a:off x="642937" y="328612"/>
            <a:ext cx="10906125" cy="6200775"/>
          </a:xfrm>
          <a:prstGeom prst="rect">
            <a:avLst/>
          </a:prstGeom>
        </p:spPr>
      </p:pic>
    </p:spTree>
    <p:extLst>
      <p:ext uri="{BB962C8B-B14F-4D97-AF65-F5344CB8AC3E}">
        <p14:creationId xmlns:p14="http://schemas.microsoft.com/office/powerpoint/2010/main" val="551498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808638" y="386930"/>
            <a:ext cx="9236700" cy="1188950"/>
          </a:xfrm>
        </p:spPr>
        <p:txBody>
          <a:bodyPr anchor="b">
            <a:normAutofit/>
          </a:bodyPr>
          <a:lstStyle/>
          <a:p>
            <a:r>
              <a:rPr lang="en-US" sz="3800" b="1" i="0">
                <a:effectLst/>
                <a:latin typeface="Segoe UI" panose="020B0502040204020203" pitchFamily="34" charset="0"/>
              </a:rPr>
              <a:t>Testing</a:t>
            </a:r>
            <a:br>
              <a:rPr lang="en-US" sz="3800" b="0" i="0">
                <a:effectLst/>
                <a:latin typeface="Segoe UI" panose="020B0502040204020203" pitchFamily="34" charset="0"/>
              </a:rPr>
            </a:br>
            <a:endParaRPr lang="en-US" sz="38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793660" y="2599509"/>
            <a:ext cx="10143668" cy="3435531"/>
          </a:xfrm>
        </p:spPr>
        <p:txBody>
          <a:bodyPr anchor="ctr">
            <a:normAutofit/>
          </a:bodyPr>
          <a:lstStyle/>
          <a:p>
            <a:r>
              <a:rPr lang="en-US" sz="2400" b="0" i="0" dirty="0">
                <a:effectLst/>
                <a:latin typeface="Segoe UI" panose="020B0502040204020203" pitchFamily="34" charset="0"/>
              </a:rPr>
              <a:t>After the completion of the development phase, testing begins. Here testers test the software and provide appropriate feedback to the developing team. The tester checks whether the software developed fulfills the specified requirements as stated in the requirement phase. Both functional and non-functional testing are performed in this phase before the final delivery to the client.</a:t>
            </a:r>
            <a:endParaRPr lang="en-US" sz="2400" dirty="0"/>
          </a:p>
        </p:txBody>
      </p:sp>
    </p:spTree>
    <p:extLst>
      <p:ext uri="{BB962C8B-B14F-4D97-AF65-F5344CB8AC3E}">
        <p14:creationId xmlns:p14="http://schemas.microsoft.com/office/powerpoint/2010/main" val="582944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043631" y="809898"/>
            <a:ext cx="9942716" cy="1554480"/>
          </a:xfrm>
        </p:spPr>
        <p:txBody>
          <a:bodyPr anchor="ctr">
            <a:normAutofit/>
          </a:bodyPr>
          <a:lstStyle/>
          <a:p>
            <a:r>
              <a:rPr lang="en-US" sz="4800" b="1" i="0">
                <a:effectLst/>
                <a:latin typeface="Segoe UI" panose="020B0502040204020203" pitchFamily="34" charset="0"/>
              </a:rPr>
              <a:t>Deployment</a:t>
            </a:r>
            <a:br>
              <a:rPr lang="en-US" sz="4800" b="0" i="0">
                <a:effectLst/>
                <a:latin typeface="Segoe UI" panose="020B0502040204020203" pitchFamily="34" charset="0"/>
              </a:rPr>
            </a:br>
            <a:endParaRPr lang="en-US" sz="480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045028" y="3017522"/>
            <a:ext cx="9941319" cy="3124658"/>
          </a:xfrm>
        </p:spPr>
        <p:txBody>
          <a:bodyPr anchor="ctr">
            <a:normAutofit/>
          </a:bodyPr>
          <a:lstStyle/>
          <a:p>
            <a:r>
              <a:rPr lang="en-US" sz="2400" b="0" i="0" dirty="0">
                <a:effectLst/>
                <a:latin typeface="Segoe UI" panose="020B0502040204020203" pitchFamily="34" charset="0"/>
              </a:rPr>
              <a:t>After the testing gets completed, the product is handed over to the client. This phase involves making the software product live in the production environment.</a:t>
            </a:r>
            <a:endParaRPr lang="en-US" sz="2400" dirty="0"/>
          </a:p>
        </p:txBody>
      </p:sp>
      <p:cxnSp>
        <p:nvCxnSpPr>
          <p:cNvPr id="31"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03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282963" y="1238080"/>
            <a:ext cx="9849751" cy="1349671"/>
          </a:xfrm>
        </p:spPr>
        <p:txBody>
          <a:bodyPr anchor="b">
            <a:normAutofit/>
          </a:bodyPr>
          <a:lstStyle/>
          <a:p>
            <a:r>
              <a:rPr lang="en-US" sz="4200" b="1" i="0">
                <a:effectLst/>
                <a:latin typeface="Segoe UI" panose="020B0502040204020203" pitchFamily="34" charset="0"/>
              </a:rPr>
              <a:t>Maintenance</a:t>
            </a:r>
            <a:br>
              <a:rPr lang="en-US" sz="4200" b="0" i="0">
                <a:effectLst/>
                <a:latin typeface="Segoe UI" panose="020B0502040204020203" pitchFamily="34" charset="0"/>
              </a:rPr>
            </a:br>
            <a:endParaRPr lang="en-US" sz="420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289304" y="2902913"/>
            <a:ext cx="9849751" cy="3032168"/>
          </a:xfrm>
        </p:spPr>
        <p:txBody>
          <a:bodyPr anchor="ctr">
            <a:normAutofit/>
          </a:bodyPr>
          <a:lstStyle/>
          <a:p>
            <a:r>
              <a:rPr lang="en-US" sz="2000" b="0" i="0">
                <a:effectLst/>
                <a:latin typeface="Segoe UI" panose="020B0502040204020203" pitchFamily="34" charset="0"/>
              </a:rPr>
              <a:t>In this phase, the maintenance of the software product is taken care of. It involves making changes to the software that are required to make it operational with the change in infrastructure, configuration, etc, over a period of time.</a:t>
            </a:r>
            <a:endParaRPr lang="en-US" sz="2000"/>
          </a:p>
        </p:txBody>
      </p:sp>
    </p:spTree>
    <p:extLst>
      <p:ext uri="{BB962C8B-B14F-4D97-AF65-F5344CB8AC3E}">
        <p14:creationId xmlns:p14="http://schemas.microsoft.com/office/powerpoint/2010/main" val="2277923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804672" y="802955"/>
            <a:ext cx="4977976" cy="1454051"/>
          </a:xfrm>
        </p:spPr>
        <p:txBody>
          <a:bodyPr>
            <a:normAutofit/>
          </a:bodyPr>
          <a:lstStyle/>
          <a:p>
            <a:r>
              <a:rPr lang="en-US" sz="3300" b="1" i="0">
                <a:solidFill>
                  <a:schemeClr val="tx2"/>
                </a:solidFill>
                <a:effectLst/>
                <a:latin typeface="Segoe UI" panose="020B0502040204020203" pitchFamily="34" charset="0"/>
              </a:rPr>
              <a:t>Software Development Life Cycle Models</a:t>
            </a:r>
            <a:br>
              <a:rPr lang="en-US" sz="3300" b="1" i="0">
                <a:solidFill>
                  <a:schemeClr val="tx2"/>
                </a:solidFill>
                <a:effectLst/>
                <a:latin typeface="Segoe UI" panose="020B0502040204020203" pitchFamily="34" charset="0"/>
              </a:rPr>
            </a:br>
            <a:endParaRPr lang="en-US" sz="3300">
              <a:solidFill>
                <a:schemeClr val="tx2"/>
              </a:solidFill>
            </a:endParaRPr>
          </a:p>
        </p:txBody>
      </p:sp>
      <p:sp>
        <p:nvSpPr>
          <p:cNvPr id="45" name="Content Placeholder 2">
            <a:extLst>
              <a:ext uri="{FF2B5EF4-FFF2-40B4-BE49-F238E27FC236}">
                <a16:creationId xmlns:a16="http://schemas.microsoft.com/office/drawing/2014/main" id="{CA4F40EB-BEB6-4FF5-B82F-6987287BAA93}"/>
              </a:ext>
            </a:extLst>
          </p:cNvPr>
          <p:cNvSpPr>
            <a:spLocks noGrp="1"/>
          </p:cNvSpPr>
          <p:nvPr>
            <p:ph idx="1"/>
          </p:nvPr>
        </p:nvSpPr>
        <p:spPr>
          <a:xfrm>
            <a:off x="804672" y="2421682"/>
            <a:ext cx="5565224" cy="4081860"/>
          </a:xfrm>
        </p:spPr>
        <p:txBody>
          <a:bodyPr anchor="ctr">
            <a:normAutofit/>
          </a:bodyPr>
          <a:lstStyle/>
          <a:p>
            <a:r>
              <a:rPr lang="en-US" sz="1500" b="0" i="0" dirty="0">
                <a:solidFill>
                  <a:schemeClr val="tx2"/>
                </a:solidFill>
                <a:effectLst/>
                <a:latin typeface="Segoe UI" panose="020B0502040204020203" pitchFamily="34" charset="0"/>
              </a:rPr>
              <a:t>Depending on the requirement, budget, criticality, and various other factors, we can choose between the various SDLC models. Let’s briefly check some of the most widely used SDLC models.</a:t>
            </a:r>
          </a:p>
          <a:p>
            <a:endParaRPr lang="en-US" sz="1500" dirty="0">
              <a:solidFill>
                <a:schemeClr val="tx2"/>
              </a:solidFill>
              <a:latin typeface="Segoe UI" panose="020B0502040204020203" pitchFamily="34" charset="0"/>
            </a:endParaRPr>
          </a:p>
          <a:p>
            <a:r>
              <a:rPr lang="en-US" sz="1500" dirty="0">
                <a:solidFill>
                  <a:schemeClr val="tx2"/>
                </a:solidFill>
              </a:rPr>
              <a:t>Waterfall Model</a:t>
            </a:r>
          </a:p>
          <a:p>
            <a:r>
              <a:rPr lang="en-US" sz="1500" dirty="0">
                <a:solidFill>
                  <a:schemeClr val="tx2"/>
                </a:solidFill>
              </a:rPr>
              <a:t>V Model</a:t>
            </a:r>
          </a:p>
          <a:p>
            <a:r>
              <a:rPr lang="en-US" sz="1500" dirty="0">
                <a:solidFill>
                  <a:schemeClr val="tx2"/>
                </a:solidFill>
              </a:rPr>
              <a:t>Spiral Model</a:t>
            </a:r>
          </a:p>
          <a:p>
            <a:r>
              <a:rPr lang="en-US" sz="1500" dirty="0">
                <a:solidFill>
                  <a:schemeClr val="tx2"/>
                </a:solidFill>
              </a:rPr>
              <a:t>Iterative Model</a:t>
            </a:r>
          </a:p>
          <a:p>
            <a:r>
              <a:rPr lang="en-US" sz="1500" dirty="0">
                <a:solidFill>
                  <a:schemeClr val="tx2"/>
                </a:solidFill>
              </a:rPr>
              <a:t>Prototype Model</a:t>
            </a:r>
          </a:p>
          <a:p>
            <a:r>
              <a:rPr lang="en-US" sz="1500" dirty="0">
                <a:solidFill>
                  <a:schemeClr val="tx2"/>
                </a:solidFill>
              </a:rPr>
              <a:t>RAD Model</a:t>
            </a:r>
          </a:p>
          <a:p>
            <a:r>
              <a:rPr lang="en-US" sz="1500" dirty="0">
                <a:solidFill>
                  <a:schemeClr val="tx2"/>
                </a:solidFill>
              </a:rPr>
              <a:t>Agile Methodology</a:t>
            </a:r>
          </a:p>
        </p:txBody>
      </p:sp>
      <p:grpSp>
        <p:nvGrpSpPr>
          <p:cNvPr id="46"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Graphic 6" descr="Cheers">
            <a:extLst>
              <a:ext uri="{FF2B5EF4-FFF2-40B4-BE49-F238E27FC236}">
                <a16:creationId xmlns:a16="http://schemas.microsoft.com/office/drawing/2014/main" id="{694AFC5D-11AA-466E-8878-E989E00C47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07207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0D8A00-0135-4A68-A0D5-A474C884C983}"/>
              </a:ext>
            </a:extLst>
          </p:cNvPr>
          <p:cNvPicPr>
            <a:picLocks noChangeAspect="1"/>
          </p:cNvPicPr>
          <p:nvPr/>
        </p:nvPicPr>
        <p:blipFill rotWithShape="1">
          <a:blip r:embed="rId2"/>
          <a:srcRect r="5333"/>
          <a:stretch/>
        </p:blipFill>
        <p:spPr>
          <a:xfrm>
            <a:off x="20" y="10"/>
            <a:ext cx="12191980" cy="6857990"/>
          </a:xfrm>
          <a:prstGeom prst="rect">
            <a:avLst/>
          </a:prstGeom>
        </p:spPr>
      </p:pic>
      <p:sp>
        <p:nvSpPr>
          <p:cNvPr id="2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3400" b="1" i="0">
                <a:effectLst/>
              </a:rPr>
              <a:t>Waterfall Model in Software Engineering</a:t>
            </a:r>
            <a:br>
              <a:rPr lang="en-US" sz="3400" b="1" i="0">
                <a:effectLst/>
              </a:rPr>
            </a:br>
            <a:endParaRPr lang="en-US" sz="3400"/>
          </a:p>
        </p:txBody>
      </p:sp>
      <p:cxnSp>
        <p:nvCxnSpPr>
          <p:cNvPr id="29" name="Straight Connector 2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1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524741" y="620392"/>
            <a:ext cx="3808268" cy="5504688"/>
          </a:xfrm>
        </p:spPr>
        <p:txBody>
          <a:bodyPr>
            <a:normAutofit/>
          </a:bodyPr>
          <a:lstStyle/>
          <a:p>
            <a:r>
              <a:rPr lang="en-US" sz="6000" b="1" i="0">
                <a:solidFill>
                  <a:schemeClr val="bg1"/>
                </a:solidFill>
                <a:effectLst/>
                <a:latin typeface="Segoe UI" panose="020B0502040204020203" pitchFamily="34" charset="0"/>
              </a:rPr>
              <a:t>Phases of the Waterfall Model</a:t>
            </a:r>
            <a:br>
              <a:rPr lang="en-US" sz="6000" b="1" i="0">
                <a:solidFill>
                  <a:schemeClr val="bg1"/>
                </a:solidFill>
                <a:effectLst/>
                <a:latin typeface="Segoe UI" panose="020B0502040204020203" pitchFamily="34" charset="0"/>
              </a:rPr>
            </a:b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1F5E6A32-8E71-456B-BCDD-B8530D64C936}"/>
              </a:ext>
            </a:extLst>
          </p:cNvPr>
          <p:cNvGraphicFramePr>
            <a:graphicFrameLocks noGrp="1"/>
          </p:cNvGraphicFramePr>
          <p:nvPr>
            <p:ph idx="1"/>
            <p:extLst>
              <p:ext uri="{D42A27DB-BD31-4B8C-83A1-F6EECF244321}">
                <p14:modId xmlns:p14="http://schemas.microsoft.com/office/powerpoint/2010/main" val="206280124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1262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635000" y="640823"/>
            <a:ext cx="3418659" cy="5583148"/>
          </a:xfrm>
        </p:spPr>
        <p:txBody>
          <a:bodyPr anchor="ctr">
            <a:normAutofit/>
          </a:bodyPr>
          <a:lstStyle/>
          <a:p>
            <a:r>
              <a:rPr lang="en-US" sz="4600" b="1" i="0">
                <a:effectLst/>
                <a:latin typeface="Segoe UI" panose="020B0502040204020203" pitchFamily="34" charset="0"/>
              </a:rPr>
              <a:t>Advantages of the Waterfall Model</a:t>
            </a:r>
            <a:br>
              <a:rPr lang="en-US" sz="4600" b="1" i="0">
                <a:effectLst/>
                <a:latin typeface="Segoe UI" panose="020B0502040204020203" pitchFamily="34" charset="0"/>
              </a:rPr>
            </a:br>
            <a:endParaRPr lang="en-US" sz="4600"/>
          </a:p>
        </p:txBody>
      </p:sp>
      <p:sp>
        <p:nvSpPr>
          <p:cNvPr id="2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2">
            <a:extLst>
              <a:ext uri="{FF2B5EF4-FFF2-40B4-BE49-F238E27FC236}">
                <a16:creationId xmlns:a16="http://schemas.microsoft.com/office/drawing/2014/main" id="{10716359-B183-4F18-92D0-66E169B33C2D}"/>
              </a:ext>
            </a:extLst>
          </p:cNvPr>
          <p:cNvGraphicFramePr>
            <a:graphicFrameLocks noGrp="1"/>
          </p:cNvGraphicFramePr>
          <p:nvPr>
            <p:ph idx="1"/>
            <p:extLst>
              <p:ext uri="{D42A27DB-BD31-4B8C-83A1-F6EECF244321}">
                <p14:modId xmlns:p14="http://schemas.microsoft.com/office/powerpoint/2010/main" val="60339463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8584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841248" y="256032"/>
            <a:ext cx="10506456" cy="1014984"/>
          </a:xfrm>
        </p:spPr>
        <p:txBody>
          <a:bodyPr anchor="b">
            <a:normAutofit/>
          </a:bodyPr>
          <a:lstStyle/>
          <a:p>
            <a:r>
              <a:rPr lang="en-US" sz="3100" b="1" i="0">
                <a:effectLst/>
                <a:latin typeface="Segoe UI" panose="020B0502040204020203" pitchFamily="34" charset="0"/>
              </a:rPr>
              <a:t>Disadvantages of Waterfall Model</a:t>
            </a:r>
            <a:br>
              <a:rPr lang="en-US" sz="3100" b="1" i="0">
                <a:effectLst/>
                <a:latin typeface="Segoe UI" panose="020B0502040204020203" pitchFamily="34" charset="0"/>
              </a:rPr>
            </a:br>
            <a:endParaRPr lang="en-US" sz="3100"/>
          </a:p>
        </p:txBody>
      </p:sp>
      <p:sp>
        <p:nvSpPr>
          <p:cNvPr id="18"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2">
            <a:extLst>
              <a:ext uri="{FF2B5EF4-FFF2-40B4-BE49-F238E27FC236}">
                <a16:creationId xmlns:a16="http://schemas.microsoft.com/office/drawing/2014/main" id="{C54A6B48-0C7E-455A-AF0B-D04B98147908}"/>
              </a:ext>
            </a:extLst>
          </p:cNvPr>
          <p:cNvGraphicFramePr>
            <a:graphicFrameLocks noGrp="1"/>
          </p:cNvGraphicFramePr>
          <p:nvPr>
            <p:ph idx="1"/>
            <p:extLst>
              <p:ext uri="{D42A27DB-BD31-4B8C-83A1-F6EECF244321}">
                <p14:modId xmlns:p14="http://schemas.microsoft.com/office/powerpoint/2010/main" val="27756377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1144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4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371597" y="348865"/>
            <a:ext cx="10044023" cy="877729"/>
          </a:xfrm>
        </p:spPr>
        <p:txBody>
          <a:bodyPr anchor="ctr">
            <a:normAutofit/>
          </a:bodyPr>
          <a:lstStyle/>
          <a:p>
            <a:r>
              <a:rPr lang="en-US" sz="2800" b="1" i="0">
                <a:solidFill>
                  <a:srgbClr val="FFFFFF"/>
                </a:solidFill>
                <a:effectLst/>
                <a:latin typeface="Segoe UI" panose="020B0502040204020203" pitchFamily="34" charset="0"/>
              </a:rPr>
              <a:t>Application of Waterfall Model</a:t>
            </a:r>
            <a:br>
              <a:rPr lang="en-US" sz="2800" b="1" i="0">
                <a:solidFill>
                  <a:srgbClr val="FFFFFF"/>
                </a:solidFill>
                <a:effectLst/>
                <a:latin typeface="Segoe UI" panose="020B0502040204020203" pitchFamily="34" charset="0"/>
              </a:rPr>
            </a:br>
            <a:endParaRPr lang="en-US" sz="2800">
              <a:solidFill>
                <a:srgbClr val="FFFFFF"/>
              </a:solidFill>
            </a:endParaRPr>
          </a:p>
        </p:txBody>
      </p:sp>
      <p:graphicFrame>
        <p:nvGraphicFramePr>
          <p:cNvPr id="36" name="Content Placeholder 2">
            <a:extLst>
              <a:ext uri="{FF2B5EF4-FFF2-40B4-BE49-F238E27FC236}">
                <a16:creationId xmlns:a16="http://schemas.microsoft.com/office/drawing/2014/main" id="{D331631B-5223-4B04-8250-FEC178002859}"/>
              </a:ext>
            </a:extLst>
          </p:cNvPr>
          <p:cNvGraphicFramePr>
            <a:graphicFrameLocks noGrp="1"/>
          </p:cNvGraphicFramePr>
          <p:nvPr>
            <p:ph idx="1"/>
            <p:extLst>
              <p:ext uri="{D42A27DB-BD31-4B8C-83A1-F6EECF244321}">
                <p14:modId xmlns:p14="http://schemas.microsoft.com/office/powerpoint/2010/main" val="67319590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5429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841248" y="548640"/>
            <a:ext cx="3600860" cy="5431536"/>
          </a:xfrm>
        </p:spPr>
        <p:txBody>
          <a:bodyPr>
            <a:normAutofit/>
          </a:bodyPr>
          <a:lstStyle/>
          <a:p>
            <a:r>
              <a:rPr lang="en-US" sz="5400" b="1" i="0">
                <a:effectLst/>
                <a:latin typeface="-apple-system"/>
              </a:rPr>
              <a:t>Spiral Model:</a:t>
            </a:r>
            <a:br>
              <a:rPr lang="en-US" sz="5400" b="0" i="0">
                <a:effectLst/>
                <a:latin typeface="-apple-system"/>
              </a:rPr>
            </a:br>
            <a:endParaRPr lang="en-US" sz="5400"/>
          </a:p>
        </p:txBody>
      </p:sp>
      <p:sp>
        <p:nvSpPr>
          <p:cNvPr id="2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5126418" y="552091"/>
            <a:ext cx="6224335" cy="5431536"/>
          </a:xfrm>
        </p:spPr>
        <p:txBody>
          <a:bodyPr anchor="ctr">
            <a:normAutofit/>
          </a:bodyPr>
          <a:lstStyle/>
          <a:p>
            <a:pPr marL="0" indent="0">
              <a:buNone/>
            </a:pPr>
            <a:r>
              <a:rPr lang="en-US" sz="2200" b="0" i="0">
                <a:effectLst/>
                <a:latin typeface="-apple-system"/>
              </a:rPr>
              <a:t>Spiral Model was first described by  Barry W. Boehm  (American Software Engineer) in 1986.</a:t>
            </a:r>
          </a:p>
          <a:p>
            <a:pPr marL="0" indent="0">
              <a:buNone/>
            </a:pPr>
            <a:r>
              <a:rPr lang="en-US" sz="2200" b="0" i="0">
                <a:effectLst/>
                <a:latin typeface="-apple-system"/>
              </a:rPr>
              <a:t>The spiral model works in an iterative nature. It is a combination of both the Prototype development process and the Linear development process (waterfall model). This model places more emphasis on risk analysis. Mostly this model adapts to large and complicated projects where risk is high. Every Iteration starts with planning and ends with the product evaluation by the client.</a:t>
            </a:r>
          </a:p>
          <a:p>
            <a:endParaRPr lang="en-US" sz="2200"/>
          </a:p>
        </p:txBody>
      </p:sp>
    </p:spTree>
    <p:extLst>
      <p:ext uri="{BB962C8B-B14F-4D97-AF65-F5344CB8AC3E}">
        <p14:creationId xmlns:p14="http://schemas.microsoft.com/office/powerpoint/2010/main" val="1688495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6C6D649-39B9-4E98-8767-BA7FD81E4617}"/>
              </a:ext>
            </a:extLst>
          </p:cNvPr>
          <p:cNvPicPr>
            <a:picLocks noGrp="1" noChangeAspect="1"/>
          </p:cNvPicPr>
          <p:nvPr>
            <p:ph idx="1"/>
          </p:nvPr>
        </p:nvPicPr>
        <p:blipFill>
          <a:blip r:embed="rId2"/>
          <a:stretch>
            <a:fillRect/>
          </a:stretch>
        </p:blipFill>
        <p:spPr>
          <a:xfrm>
            <a:off x="1187573" y="643467"/>
            <a:ext cx="9816854" cy="5571065"/>
          </a:xfrm>
          <a:prstGeom prst="rect">
            <a:avLst/>
          </a:prstGeom>
          <a:ln>
            <a:noFill/>
          </a:ln>
        </p:spPr>
      </p:pic>
      <p:sp>
        <p:nvSpPr>
          <p:cNvPr id="37"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037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671D57D-E910-451F-B0F7-C24EB1C86BCF}"/>
              </a:ext>
            </a:extLst>
          </p:cNvPr>
          <p:cNvPicPr>
            <a:picLocks noGrp="1" noChangeAspect="1"/>
          </p:cNvPicPr>
          <p:nvPr>
            <p:ph idx="1"/>
          </p:nvPr>
        </p:nvPicPr>
        <p:blipFill>
          <a:blip r:embed="rId2"/>
          <a:stretch>
            <a:fillRect/>
          </a:stretch>
        </p:blipFill>
        <p:spPr>
          <a:xfrm>
            <a:off x="2847565" y="643467"/>
            <a:ext cx="6496869" cy="5571065"/>
          </a:xfrm>
          <a:prstGeom prst="rect">
            <a:avLst/>
          </a:prstGeom>
          <a:ln>
            <a:noFill/>
          </a:ln>
        </p:spPr>
      </p:pic>
    </p:spTree>
    <p:extLst>
      <p:ext uri="{BB962C8B-B14F-4D97-AF65-F5344CB8AC3E}">
        <p14:creationId xmlns:p14="http://schemas.microsoft.com/office/powerpoint/2010/main" val="3761888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838200" y="1929384"/>
            <a:ext cx="10515600" cy="4251960"/>
          </a:xfrm>
        </p:spPr>
        <p:txBody>
          <a:bodyPr>
            <a:normAutofit/>
          </a:bodyPr>
          <a:lstStyle/>
          <a:p>
            <a:r>
              <a:rPr lang="en-US" sz="2200" b="0" i="0">
                <a:effectLst/>
                <a:latin typeface="-apple-system"/>
              </a:rPr>
              <a:t>Let’s take an example of a product development team (like Microsoft). They know that there will be high risk and they face lots of difficulties in the journey of developing and releasing the product</a:t>
            </a:r>
            <a:br>
              <a:rPr lang="en-US" sz="2200"/>
            </a:br>
            <a:r>
              <a:rPr lang="en-US" sz="2200" b="0" i="0">
                <a:effectLst/>
                <a:latin typeface="-apple-system"/>
              </a:rPr>
              <a:t>and also they know that they will release the next version of the product when the current version is in existence. They prefer the Spiral Model to develop the product in an iterative nature. They could release one version of the product to the end-user and start developing the next version which includes new enhancements and improvements on the previous version (based on the issues faced by the user in the previous version). Microsoft released Windows 8 and improved it based on user feedback and released the next version (Windows 8.1).</a:t>
            </a:r>
            <a:endParaRPr lang="en-US" sz="2200"/>
          </a:p>
        </p:txBody>
      </p:sp>
    </p:spTree>
    <p:extLst>
      <p:ext uri="{BB962C8B-B14F-4D97-AF65-F5344CB8AC3E}">
        <p14:creationId xmlns:p14="http://schemas.microsoft.com/office/powerpoint/2010/main" val="3984288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35"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CA4F40EB-BEB6-4FF5-B82F-6987287BAA93}"/>
              </a:ext>
            </a:extLst>
          </p:cNvPr>
          <p:cNvSpPr>
            <a:spLocks noGrp="1"/>
          </p:cNvSpPr>
          <p:nvPr>
            <p:ph idx="1"/>
          </p:nvPr>
        </p:nvSpPr>
        <p:spPr>
          <a:xfrm>
            <a:off x="793660" y="2599509"/>
            <a:ext cx="10143668" cy="3435531"/>
          </a:xfrm>
        </p:spPr>
        <p:txBody>
          <a:bodyPr anchor="ctr">
            <a:normAutofit/>
          </a:bodyPr>
          <a:lstStyle/>
          <a:p>
            <a:r>
              <a:rPr lang="en-US" sz="2400" b="0" i="0" dirty="0">
                <a:effectLst/>
                <a:latin typeface="-apple-system"/>
              </a:rPr>
              <a:t>spiral Model undergoes 4 phases.</a:t>
            </a:r>
          </a:p>
          <a:p>
            <a:r>
              <a:rPr lang="en-US" sz="2400" b="1" i="0" dirty="0">
                <a:effectLst/>
                <a:latin typeface="-apple-system"/>
              </a:rPr>
              <a:t>Planning Phase</a:t>
            </a:r>
            <a:r>
              <a:rPr lang="en-US" sz="2400" b="0" i="0" dirty="0">
                <a:effectLst/>
                <a:latin typeface="-apple-system"/>
              </a:rPr>
              <a:t> – Requirement Gathering, Cost Estimation, Resource Allocation</a:t>
            </a:r>
            <a:br>
              <a:rPr lang="en-US" sz="2400" b="0" i="0" dirty="0">
                <a:effectLst/>
                <a:latin typeface="-apple-system"/>
              </a:rPr>
            </a:br>
            <a:r>
              <a:rPr lang="en-US" sz="2400" b="1" i="0" dirty="0">
                <a:effectLst/>
                <a:latin typeface="-apple-system"/>
              </a:rPr>
              <a:t>Risk Analysis Phase</a:t>
            </a:r>
            <a:r>
              <a:rPr lang="en-US" sz="2400" b="0" i="0" dirty="0">
                <a:effectLst/>
                <a:latin typeface="-apple-system"/>
              </a:rPr>
              <a:t> – Strengths and weaknesses of the project</a:t>
            </a:r>
            <a:br>
              <a:rPr lang="en-US" sz="2400" b="0" i="0" dirty="0">
                <a:effectLst/>
                <a:latin typeface="-apple-system"/>
              </a:rPr>
            </a:br>
            <a:r>
              <a:rPr lang="en-US" sz="2400" b="1" i="0" dirty="0">
                <a:effectLst/>
                <a:latin typeface="-apple-system"/>
              </a:rPr>
              <a:t>Design Phase</a:t>
            </a:r>
            <a:r>
              <a:rPr lang="en-US" sz="2400" b="0" i="0" dirty="0">
                <a:effectLst/>
                <a:latin typeface="-apple-system"/>
              </a:rPr>
              <a:t> – Coding, Internal Testing and deployment</a:t>
            </a:r>
            <a:br>
              <a:rPr lang="en-US" sz="2400" b="0" i="0" dirty="0">
                <a:effectLst/>
                <a:latin typeface="-apple-system"/>
              </a:rPr>
            </a:br>
            <a:r>
              <a:rPr lang="en-US" sz="2400" b="1" i="0" dirty="0">
                <a:effectLst/>
                <a:latin typeface="-apple-system"/>
              </a:rPr>
              <a:t>Evaluation Phase</a:t>
            </a:r>
            <a:r>
              <a:rPr lang="en-US" sz="2400" b="0" i="0" dirty="0">
                <a:effectLst/>
                <a:latin typeface="-apple-system"/>
              </a:rPr>
              <a:t> – Client Evaluation (Client-side Testing) to get the feedback</a:t>
            </a:r>
          </a:p>
        </p:txBody>
      </p:sp>
    </p:spTree>
    <p:extLst>
      <p:ext uri="{BB962C8B-B14F-4D97-AF65-F5344CB8AC3E}">
        <p14:creationId xmlns:p14="http://schemas.microsoft.com/office/powerpoint/2010/main" val="3383920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6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Content Placeholder 2">
            <a:extLst>
              <a:ext uri="{FF2B5EF4-FFF2-40B4-BE49-F238E27FC236}">
                <a16:creationId xmlns:a16="http://schemas.microsoft.com/office/drawing/2014/main" id="{CA4F40EB-BEB6-4FF5-B82F-6987287BAA93}"/>
              </a:ext>
            </a:extLst>
          </p:cNvPr>
          <p:cNvSpPr>
            <a:spLocks noGrp="1"/>
          </p:cNvSpPr>
          <p:nvPr>
            <p:ph idx="1"/>
          </p:nvPr>
        </p:nvSpPr>
        <p:spPr>
          <a:xfrm>
            <a:off x="838200" y="1756881"/>
            <a:ext cx="5815677" cy="4420082"/>
          </a:xfrm>
        </p:spPr>
        <p:txBody>
          <a:bodyPr>
            <a:normAutofit/>
          </a:bodyPr>
          <a:lstStyle/>
          <a:p>
            <a:r>
              <a:rPr lang="en-US" sz="2000" b="1" i="0" dirty="0">
                <a:effectLst/>
                <a:latin typeface="-apple-system"/>
              </a:rPr>
              <a:t>Advantages:</a:t>
            </a:r>
            <a:endParaRPr lang="en-US" sz="2000" b="0" i="0" dirty="0">
              <a:effectLst/>
              <a:latin typeface="-apple-system"/>
            </a:endParaRPr>
          </a:p>
          <a:p>
            <a:pPr>
              <a:buFont typeface="Arial" panose="020B0604020202020204" pitchFamily="34" charset="0"/>
              <a:buChar char="•"/>
            </a:pPr>
            <a:r>
              <a:rPr lang="en-US" sz="2000" b="0" i="0" dirty="0">
                <a:effectLst/>
                <a:latin typeface="-apple-system"/>
              </a:rPr>
              <a:t>It allows requirement changes</a:t>
            </a:r>
          </a:p>
          <a:p>
            <a:pPr>
              <a:buFont typeface="Arial" panose="020B0604020202020204" pitchFamily="34" charset="0"/>
              <a:buChar char="•"/>
            </a:pPr>
            <a:r>
              <a:rPr lang="en-US" sz="2000" b="0" i="0" dirty="0">
                <a:effectLst/>
                <a:latin typeface="-apple-system"/>
              </a:rPr>
              <a:t>Suitable for large and complicated projects</a:t>
            </a:r>
          </a:p>
          <a:p>
            <a:pPr>
              <a:buFont typeface="Arial" panose="020B0604020202020204" pitchFamily="34" charset="0"/>
              <a:buChar char="•"/>
            </a:pPr>
            <a:r>
              <a:rPr lang="en-US" sz="2000" b="0" i="0" dirty="0">
                <a:effectLst/>
                <a:latin typeface="-apple-system"/>
              </a:rPr>
              <a:t>It allows better risk analysis</a:t>
            </a:r>
          </a:p>
          <a:p>
            <a:pPr>
              <a:buFont typeface="Arial" panose="020B0604020202020204" pitchFamily="34" charset="0"/>
              <a:buChar char="•"/>
            </a:pPr>
            <a:r>
              <a:rPr lang="en-US" sz="2000" b="0" i="0" dirty="0">
                <a:effectLst/>
                <a:latin typeface="-apple-system"/>
              </a:rPr>
              <a:t>Cost effective due to good risk management</a:t>
            </a:r>
          </a:p>
          <a:p>
            <a:r>
              <a:rPr lang="en-US" sz="2000" b="1" i="0" dirty="0">
                <a:effectLst/>
                <a:latin typeface="-apple-system"/>
              </a:rPr>
              <a:t>Disadvantages:</a:t>
            </a:r>
            <a:endParaRPr lang="en-US" sz="2000" b="0" i="0" dirty="0">
              <a:effectLst/>
              <a:latin typeface="-apple-system"/>
            </a:endParaRPr>
          </a:p>
          <a:p>
            <a:pPr>
              <a:buFont typeface="Arial" panose="020B0604020202020204" pitchFamily="34" charset="0"/>
              <a:buChar char="•"/>
            </a:pPr>
            <a:r>
              <a:rPr lang="en-US" sz="2000" b="0" i="0" dirty="0">
                <a:effectLst/>
                <a:latin typeface="-apple-system"/>
              </a:rPr>
              <a:t>Not suitable for small projects</a:t>
            </a:r>
          </a:p>
          <a:p>
            <a:pPr>
              <a:buFont typeface="Arial" panose="020B0604020202020204" pitchFamily="34" charset="0"/>
              <a:buChar char="•"/>
            </a:pPr>
            <a:r>
              <a:rPr lang="en-US" sz="2000" b="0" i="0" dirty="0">
                <a:effectLst/>
                <a:latin typeface="-apple-system"/>
              </a:rPr>
              <a:t>The success of the project depends on the risk analysis phase</a:t>
            </a:r>
          </a:p>
          <a:p>
            <a:pPr>
              <a:buFont typeface="Arial" panose="020B0604020202020204" pitchFamily="34" charset="0"/>
              <a:buChar char="•"/>
            </a:pPr>
            <a:r>
              <a:rPr lang="en-US" sz="2000" b="0" i="0" dirty="0">
                <a:effectLst/>
                <a:latin typeface="-apple-system"/>
              </a:rPr>
              <a:t>Have to hire more experienced resource especially for risk analysis</a:t>
            </a:r>
          </a:p>
        </p:txBody>
      </p:sp>
      <p:sp>
        <p:nvSpPr>
          <p:cNvPr id="66" name="Oval 6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Laptop Secure">
            <a:extLst>
              <a:ext uri="{FF2B5EF4-FFF2-40B4-BE49-F238E27FC236}">
                <a16:creationId xmlns:a16="http://schemas.microsoft.com/office/drawing/2014/main" id="{59F3BE88-8324-4861-A1C0-97B8957EB4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68" name="Freeform: Shape 6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70" name="Straight Connector 6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72" name="Freeform: Shape 7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921342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AE3D49-717D-441B-A904-60B06F9864DD}"/>
              </a:ext>
            </a:extLst>
          </p:cNvPr>
          <p:cNvPicPr>
            <a:picLocks noGrp="1" noChangeAspect="1"/>
          </p:cNvPicPr>
          <p:nvPr>
            <p:ph idx="1"/>
          </p:nvPr>
        </p:nvPicPr>
        <p:blipFill>
          <a:blip r:embed="rId2"/>
          <a:stretch>
            <a:fillRect/>
          </a:stretch>
        </p:blipFill>
        <p:spPr>
          <a:xfrm>
            <a:off x="1453444" y="643466"/>
            <a:ext cx="9285112" cy="5571067"/>
          </a:xfrm>
          <a:prstGeom prst="rect">
            <a:avLst/>
          </a:prstGeom>
        </p:spPr>
      </p:pic>
    </p:spTree>
    <p:extLst>
      <p:ext uri="{BB962C8B-B14F-4D97-AF65-F5344CB8AC3E}">
        <p14:creationId xmlns:p14="http://schemas.microsoft.com/office/powerpoint/2010/main" val="643627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V Model</a:t>
            </a:r>
            <a:br>
              <a:rPr lang="en-US" b="0" i="0" dirty="0">
                <a:solidFill>
                  <a:srgbClr val="282829"/>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r>
              <a:rPr lang="en-US" b="0" i="0" dirty="0">
                <a:solidFill>
                  <a:srgbClr val="282829"/>
                </a:solidFill>
                <a:effectLst/>
                <a:latin typeface="Segoe UI" panose="020B0502040204020203" pitchFamily="34" charset="0"/>
              </a:rPr>
              <a:t>V model is also known as the Verification and Validation model. In the V model, the testing phase goes in parallel with the development phase. Thus, the testing phase starts right at the beginning of SDLC.</a:t>
            </a:r>
            <a:endParaRPr lang="en-US" dirty="0"/>
          </a:p>
        </p:txBody>
      </p:sp>
    </p:spTree>
    <p:extLst>
      <p:ext uri="{BB962C8B-B14F-4D97-AF65-F5344CB8AC3E}">
        <p14:creationId xmlns:p14="http://schemas.microsoft.com/office/powerpoint/2010/main" val="57076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9">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2" name="Freeform: Shape 2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45B8B4CA-B340-4A54-A214-A8CD44050294}"/>
              </a:ext>
            </a:extLst>
          </p:cNvPr>
          <p:cNvPicPr>
            <a:picLocks noGrp="1" noChangeAspect="1"/>
          </p:cNvPicPr>
          <p:nvPr>
            <p:ph idx="1"/>
          </p:nvPr>
        </p:nvPicPr>
        <p:blipFill rotWithShape="1">
          <a:blip r:embed="rId2"/>
          <a:srcRect t="8988" b="4155"/>
          <a:stretch/>
        </p:blipFill>
        <p:spPr>
          <a:xfrm>
            <a:off x="2374710" y="849327"/>
            <a:ext cx="9173823" cy="5159347"/>
          </a:xfrm>
          <a:prstGeom prst="rect">
            <a:avLst/>
          </a:prstGeom>
        </p:spPr>
      </p:pic>
    </p:spTree>
    <p:extLst>
      <p:ext uri="{BB962C8B-B14F-4D97-AF65-F5344CB8AC3E}">
        <p14:creationId xmlns:p14="http://schemas.microsoft.com/office/powerpoint/2010/main" val="1777968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7">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59">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61"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7"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6" name="TextBox 4">
            <a:extLst>
              <a:ext uri="{FF2B5EF4-FFF2-40B4-BE49-F238E27FC236}">
                <a16:creationId xmlns:a16="http://schemas.microsoft.com/office/drawing/2014/main" id="{38495CA7-07E2-4432-AC17-933443C452C4}"/>
              </a:ext>
            </a:extLst>
          </p:cNvPr>
          <p:cNvSpPr txBox="1"/>
          <p:nvPr/>
        </p:nvSpPr>
        <p:spPr>
          <a:xfrm>
            <a:off x="1251678" y="782198"/>
            <a:ext cx="4724101" cy="5348602"/>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400" b="0" i="0" dirty="0">
                <a:solidFill>
                  <a:schemeClr val="tx1">
                    <a:alpha val="60000"/>
                  </a:schemeClr>
                </a:solidFill>
                <a:effectLst/>
              </a:rPr>
              <a:t>As we can see in the above diagram, the test activities start in parallel with the development activities e.g. during the requirement analysis phase, acceptance-test cases are prepared by the testing team; during the system design phase, the system test case is prepared. Similarly, for each phase of development, a corresponding QA activity is performed. Later, when the deliverable gets ready, the QA artifacts are used to conduct the testing. Along with that, each phase of the development phase is verified before moving to the next phase.</a:t>
            </a:r>
            <a:endParaRPr lang="en-US" sz="2400" dirty="0">
              <a:solidFill>
                <a:schemeClr val="tx1">
                  <a:alpha val="60000"/>
                </a:schemeClr>
              </a:solidFill>
            </a:endParaRPr>
          </a:p>
        </p:txBody>
      </p:sp>
      <p:pic>
        <p:nvPicPr>
          <p:cNvPr id="35" name="Graphic 8" descr="Flowchart">
            <a:extLst>
              <a:ext uri="{FF2B5EF4-FFF2-40B4-BE49-F238E27FC236}">
                <a16:creationId xmlns:a16="http://schemas.microsoft.com/office/drawing/2014/main" id="{0D83410D-3F33-4BCD-A84B-34373F335F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5779" y="643469"/>
            <a:ext cx="5571062" cy="5571062"/>
          </a:xfrm>
          <a:prstGeom prst="rect">
            <a:avLst/>
          </a:prstGeom>
        </p:spPr>
      </p:pic>
    </p:spTree>
    <p:extLst>
      <p:ext uri="{BB962C8B-B14F-4D97-AF65-F5344CB8AC3E}">
        <p14:creationId xmlns:p14="http://schemas.microsoft.com/office/powerpoint/2010/main" val="3422227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Advantages of V Model</a:t>
            </a:r>
            <a:br>
              <a:rPr lang="en-US" b="1" i="0" dirty="0">
                <a:solidFill>
                  <a:srgbClr val="282829"/>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pPr algn="l">
              <a:buFont typeface="Arial" panose="020B0604020202020204" pitchFamily="34" charset="0"/>
              <a:buChar char="•"/>
            </a:pPr>
            <a:r>
              <a:rPr lang="en-US" b="0" i="0" dirty="0">
                <a:solidFill>
                  <a:srgbClr val="282829"/>
                </a:solidFill>
                <a:effectLst/>
                <a:latin typeface="Segoe UI" panose="020B0502040204020203" pitchFamily="34" charset="0"/>
              </a:rPr>
              <a:t>Each phase of development is tested before moving to next phase, hence there is a higher rate of success.</a:t>
            </a:r>
          </a:p>
          <a:p>
            <a:pPr algn="l">
              <a:buFont typeface="Arial" panose="020B0604020202020204" pitchFamily="34" charset="0"/>
              <a:buChar char="•"/>
            </a:pPr>
            <a:r>
              <a:rPr lang="en-US" b="0" i="0" dirty="0">
                <a:solidFill>
                  <a:srgbClr val="282829"/>
                </a:solidFill>
                <a:effectLst/>
                <a:latin typeface="Segoe UI" panose="020B0502040204020203" pitchFamily="34" charset="0"/>
              </a:rPr>
              <a:t>It avoids defect leakage to the later phases as each phase is verified explicitly.</a:t>
            </a:r>
          </a:p>
          <a:p>
            <a:pPr algn="l">
              <a:buFont typeface="Arial" panose="020B0604020202020204" pitchFamily="34" charset="0"/>
              <a:buChar char="•"/>
            </a:pPr>
            <a:r>
              <a:rPr lang="en-US" b="0" i="0" dirty="0">
                <a:solidFill>
                  <a:srgbClr val="282829"/>
                </a:solidFill>
                <a:effectLst/>
                <a:latin typeface="Segoe UI" panose="020B0502040204020203" pitchFamily="34" charset="0"/>
              </a:rPr>
              <a:t>The model has clear and defined steps. So, it is easier to implement.</a:t>
            </a:r>
          </a:p>
          <a:p>
            <a:pPr algn="l">
              <a:buFont typeface="Arial" panose="020B0604020202020204" pitchFamily="34" charset="0"/>
              <a:buChar char="•"/>
            </a:pPr>
            <a:r>
              <a:rPr lang="en-US" b="0" i="0" dirty="0">
                <a:solidFill>
                  <a:srgbClr val="282829"/>
                </a:solidFill>
                <a:effectLst/>
                <a:latin typeface="Segoe UI" panose="020B0502040204020203" pitchFamily="34" charset="0"/>
              </a:rPr>
              <a:t>It is suitable for smaller projects where requirements are fixed.</a:t>
            </a:r>
          </a:p>
          <a:p>
            <a:endParaRPr lang="en-US" dirty="0"/>
          </a:p>
        </p:txBody>
      </p:sp>
    </p:spTree>
    <p:extLst>
      <p:ext uri="{BB962C8B-B14F-4D97-AF65-F5344CB8AC3E}">
        <p14:creationId xmlns:p14="http://schemas.microsoft.com/office/powerpoint/2010/main" val="102298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Disadvantages of V Model</a:t>
            </a:r>
            <a:br>
              <a:rPr lang="en-US" b="1" i="0" dirty="0">
                <a:solidFill>
                  <a:srgbClr val="282829"/>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pPr algn="l">
              <a:buFont typeface="Arial" panose="020B0604020202020204" pitchFamily="34" charset="0"/>
              <a:buChar char="•"/>
            </a:pPr>
            <a:r>
              <a:rPr lang="en-US" b="0" i="0" dirty="0">
                <a:solidFill>
                  <a:srgbClr val="282829"/>
                </a:solidFill>
                <a:effectLst/>
                <a:latin typeface="Segoe UI" panose="020B0502040204020203" pitchFamily="34" charset="0"/>
              </a:rPr>
              <a:t>The testing team starts in parallel with development. Hence, the overall budget and resource usage increases.</a:t>
            </a:r>
          </a:p>
          <a:p>
            <a:pPr algn="l">
              <a:buFont typeface="Arial" panose="020B0604020202020204" pitchFamily="34" charset="0"/>
              <a:buChar char="•"/>
            </a:pPr>
            <a:r>
              <a:rPr lang="en-US" b="0" i="0" dirty="0">
                <a:solidFill>
                  <a:srgbClr val="282829"/>
                </a:solidFill>
                <a:effectLst/>
                <a:latin typeface="Segoe UI" panose="020B0502040204020203" pitchFamily="34" charset="0"/>
              </a:rPr>
              <a:t>Change in requirement are difficult to incorporate.</a:t>
            </a:r>
          </a:p>
          <a:p>
            <a:pPr algn="l">
              <a:buFont typeface="Arial" panose="020B0604020202020204" pitchFamily="34" charset="0"/>
              <a:buChar char="•"/>
            </a:pPr>
            <a:r>
              <a:rPr lang="en-US" b="0" i="0" dirty="0">
                <a:solidFill>
                  <a:srgbClr val="282829"/>
                </a:solidFill>
                <a:effectLst/>
                <a:latin typeface="Segoe UI" panose="020B0502040204020203" pitchFamily="34" charset="0"/>
              </a:rPr>
              <a:t>The working model of the software is only available in the later phases of the development.</a:t>
            </a:r>
          </a:p>
          <a:p>
            <a:pPr algn="l">
              <a:buFont typeface="Arial" panose="020B0604020202020204" pitchFamily="34" charset="0"/>
              <a:buChar char="•"/>
            </a:pPr>
            <a:r>
              <a:rPr lang="en-US" b="0" i="0" dirty="0">
                <a:solidFill>
                  <a:srgbClr val="282829"/>
                </a:solidFill>
                <a:effectLst/>
                <a:latin typeface="Segoe UI" panose="020B0502040204020203" pitchFamily="34" charset="0"/>
              </a:rPr>
              <a:t>It is not suitable for complex and large applications because of its rigid process.</a:t>
            </a:r>
          </a:p>
          <a:p>
            <a:endParaRPr lang="en-US" dirty="0"/>
          </a:p>
        </p:txBody>
      </p:sp>
    </p:spTree>
    <p:extLst>
      <p:ext uri="{BB962C8B-B14F-4D97-AF65-F5344CB8AC3E}">
        <p14:creationId xmlns:p14="http://schemas.microsoft.com/office/powerpoint/2010/main" val="2484170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838200" y="365125"/>
            <a:ext cx="10515600" cy="549275"/>
          </a:xfrm>
        </p:spPr>
        <p:txBody>
          <a:bodyPr>
            <a:normAutofit fontScale="90000"/>
          </a:bodyPr>
          <a:lstStyle/>
          <a:p>
            <a:r>
              <a:rPr lang="en-US" b="1" i="0" dirty="0">
                <a:solidFill>
                  <a:srgbClr val="000000"/>
                </a:solidFill>
                <a:effectLst/>
                <a:latin typeface="Poppins" panose="00000500000000000000" pitchFamily="2" charset="0"/>
              </a:rPr>
              <a:t>Why is testing required?</a:t>
            </a: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572877" y="1366092"/>
            <a:ext cx="11270256" cy="5491908"/>
          </a:xfrm>
        </p:spPr>
        <p:txBody>
          <a:bodyPr>
            <a:normAutofit fontScale="92500" lnSpcReduction="10000"/>
          </a:bodyPr>
          <a:lstStyle/>
          <a:p>
            <a:r>
              <a:rPr lang="en-US" b="0" i="0" dirty="0">
                <a:solidFill>
                  <a:srgbClr val="000000"/>
                </a:solidFill>
                <a:effectLst/>
              </a:rPr>
              <a:t>We need software testing for the following reasons-</a:t>
            </a:r>
            <a:br>
              <a:rPr lang="en-US" dirty="0"/>
            </a:br>
            <a:r>
              <a:rPr lang="en-US" b="0" i="0" dirty="0">
                <a:solidFill>
                  <a:srgbClr val="000000"/>
                </a:solidFill>
                <a:effectLst/>
              </a:rPr>
              <a:t>1. Testing provides an assurance to the stakeholders that the product works as intended.</a:t>
            </a:r>
            <a:br>
              <a:rPr lang="en-US" dirty="0"/>
            </a:br>
            <a:br>
              <a:rPr lang="en-US" dirty="0"/>
            </a:br>
            <a:r>
              <a:rPr lang="en-US" b="0" i="0" dirty="0">
                <a:solidFill>
                  <a:srgbClr val="000000"/>
                </a:solidFill>
                <a:effectLst/>
              </a:rPr>
              <a:t>2. Avoidable defects leaked to the end-user/customer without proper testing adds a bad reputation to the development company.</a:t>
            </a:r>
            <a:br>
              <a:rPr lang="en-US" dirty="0"/>
            </a:br>
            <a:br>
              <a:rPr lang="en-US" dirty="0"/>
            </a:br>
            <a:r>
              <a:rPr lang="en-US" b="0" i="0" dirty="0">
                <a:solidFill>
                  <a:srgbClr val="000000"/>
                </a:solidFill>
                <a:effectLst/>
              </a:rPr>
              <a:t>3. Defects detected earlier phase of SDLC results in lesser cost and resource utilization of correction.</a:t>
            </a:r>
            <a:br>
              <a:rPr lang="en-US" dirty="0"/>
            </a:br>
            <a:br>
              <a:rPr lang="en-US" dirty="0"/>
            </a:br>
            <a:r>
              <a:rPr lang="en-US" b="0" i="0" dirty="0">
                <a:solidFill>
                  <a:srgbClr val="000000"/>
                </a:solidFill>
                <a:effectLst/>
              </a:rPr>
              <a:t>4. Saves development time by detecting issues in an earlier phase of development.</a:t>
            </a:r>
            <a:br>
              <a:rPr lang="en-US" dirty="0"/>
            </a:br>
            <a:br>
              <a:rPr lang="en-US" dirty="0"/>
            </a:br>
            <a:r>
              <a:rPr lang="en-US" b="0" i="0" dirty="0">
                <a:solidFill>
                  <a:srgbClr val="000000"/>
                </a:solidFill>
                <a:effectLst/>
              </a:rPr>
              <a:t>5. The testing team adds another dimension to the software development by providing a different viewpoint to the product development process.</a:t>
            </a:r>
            <a:br>
              <a:rPr lang="en-US" dirty="0"/>
            </a:br>
            <a:endParaRPr lang="en-US" dirty="0"/>
          </a:p>
        </p:txBody>
      </p:sp>
    </p:spTree>
    <p:extLst>
      <p:ext uri="{BB962C8B-B14F-4D97-AF65-F5344CB8AC3E}">
        <p14:creationId xmlns:p14="http://schemas.microsoft.com/office/powerpoint/2010/main" val="2345782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271588" y="662400"/>
            <a:ext cx="10055721" cy="1325563"/>
          </a:xfrm>
        </p:spPr>
        <p:txBody>
          <a:bodyPr anchor="t">
            <a:normAutofit/>
          </a:bodyPr>
          <a:lstStyle/>
          <a:p>
            <a:r>
              <a:rPr lang="en-US" b="1" i="0">
                <a:effectLst/>
                <a:latin typeface="Segoe UI" panose="020B0502040204020203" pitchFamily="34" charset="0"/>
              </a:rPr>
              <a:t>Prototype Model</a:t>
            </a:r>
            <a:br>
              <a:rPr lang="en-US" b="0" i="0">
                <a:effectLst/>
                <a:latin typeface="Segoe UI" panose="020B0502040204020203" pitchFamily="34" charset="0"/>
              </a:rPr>
            </a:br>
            <a:endParaRPr lang="en-US" dirty="0"/>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251678" y="2286001"/>
            <a:ext cx="10089112" cy="3909599"/>
          </a:xfrm>
        </p:spPr>
        <p:txBody>
          <a:bodyPr>
            <a:normAutofit/>
          </a:bodyPr>
          <a:lstStyle/>
          <a:p>
            <a:r>
              <a:rPr lang="en-US" sz="2000" b="0" i="0">
                <a:solidFill>
                  <a:schemeClr val="tx1">
                    <a:alpha val="60000"/>
                  </a:schemeClr>
                </a:solidFill>
                <a:effectLst/>
                <a:latin typeface="Segoe UI" panose="020B0502040204020203" pitchFamily="34" charset="0"/>
              </a:rPr>
              <a:t>In the case of the prototype model, a working model of the application is created with limited functionality. The prototype is then shown to the customer to get the feedback. This helps in better requirement understanding.</a:t>
            </a:r>
            <a:endParaRPr lang="en-US" sz="2000">
              <a:solidFill>
                <a:schemeClr val="tx1">
                  <a:alpha val="60000"/>
                </a:schemeClr>
              </a:solidFill>
            </a:endParaRPr>
          </a:p>
        </p:txBody>
      </p:sp>
    </p:spTree>
    <p:extLst>
      <p:ext uri="{BB962C8B-B14F-4D97-AF65-F5344CB8AC3E}">
        <p14:creationId xmlns:p14="http://schemas.microsoft.com/office/powerpoint/2010/main" val="2162480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8" name="Freeform: Shape 27">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B67ACD29-F7DA-4F05-9E56-D409849165A3}"/>
              </a:ext>
            </a:extLst>
          </p:cNvPr>
          <p:cNvPicPr>
            <a:picLocks noGrp="1" noChangeAspect="1"/>
          </p:cNvPicPr>
          <p:nvPr>
            <p:ph idx="1"/>
          </p:nvPr>
        </p:nvPicPr>
        <p:blipFill>
          <a:blip r:embed="rId2"/>
          <a:stretch>
            <a:fillRect/>
          </a:stretch>
        </p:blipFill>
        <p:spPr>
          <a:xfrm>
            <a:off x="4503389" y="643468"/>
            <a:ext cx="4916465" cy="5571066"/>
          </a:xfrm>
          <a:prstGeom prst="rect">
            <a:avLst/>
          </a:prstGeom>
        </p:spPr>
      </p:pic>
    </p:spTree>
    <p:extLst>
      <p:ext uri="{BB962C8B-B14F-4D97-AF65-F5344CB8AC3E}">
        <p14:creationId xmlns:p14="http://schemas.microsoft.com/office/powerpoint/2010/main" val="471803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Prototype Model Advantages</a:t>
            </a:r>
            <a:br>
              <a:rPr lang="en-US" b="0" i="0" dirty="0">
                <a:solidFill>
                  <a:srgbClr val="282829"/>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pPr algn="l">
              <a:buFont typeface="Arial" panose="020B0604020202020204" pitchFamily="34" charset="0"/>
              <a:buChar char="•"/>
            </a:pPr>
            <a:r>
              <a:rPr lang="en-US" b="0" i="0" dirty="0">
                <a:solidFill>
                  <a:srgbClr val="282829"/>
                </a:solidFill>
                <a:effectLst/>
                <a:latin typeface="Segoe UI" panose="020B0502040204020203" pitchFamily="34" charset="0"/>
              </a:rPr>
              <a:t>Customer satisfaction gets improved as they can see the working software pretty early in the initial phases.</a:t>
            </a:r>
          </a:p>
          <a:p>
            <a:pPr algn="l">
              <a:buFont typeface="Arial" panose="020B0604020202020204" pitchFamily="34" charset="0"/>
              <a:buChar char="•"/>
            </a:pPr>
            <a:r>
              <a:rPr lang="en-US" b="0" i="0" dirty="0">
                <a:solidFill>
                  <a:srgbClr val="282829"/>
                </a:solidFill>
                <a:effectLst/>
                <a:latin typeface="Segoe UI" panose="020B0502040204020203" pitchFamily="34" charset="0"/>
              </a:rPr>
              <a:t>It is easier to figure out any missing requirements and incorporate them.</a:t>
            </a:r>
          </a:p>
          <a:p>
            <a:pPr algn="l">
              <a:buFont typeface="Arial" panose="020B0604020202020204" pitchFamily="34" charset="0"/>
              <a:buChar char="•"/>
            </a:pPr>
            <a:r>
              <a:rPr lang="en-US" b="0" i="0" dirty="0">
                <a:solidFill>
                  <a:srgbClr val="282829"/>
                </a:solidFill>
                <a:effectLst/>
                <a:latin typeface="Segoe UI" panose="020B0502040204020203" pitchFamily="34" charset="0"/>
              </a:rPr>
              <a:t>The developed prototype can also be reused by developers in the project.</a:t>
            </a:r>
          </a:p>
          <a:p>
            <a:endParaRPr lang="en-US" dirty="0"/>
          </a:p>
        </p:txBody>
      </p:sp>
    </p:spTree>
    <p:extLst>
      <p:ext uri="{BB962C8B-B14F-4D97-AF65-F5344CB8AC3E}">
        <p14:creationId xmlns:p14="http://schemas.microsoft.com/office/powerpoint/2010/main" val="2038603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Prototype Model Disadvantages</a:t>
            </a: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pPr algn="l">
              <a:buFont typeface="Arial" panose="020B0604020202020204" pitchFamily="34" charset="0"/>
              <a:buChar char="•"/>
            </a:pPr>
            <a:r>
              <a:rPr lang="en-US" b="0" i="0" dirty="0">
                <a:solidFill>
                  <a:srgbClr val="282829"/>
                </a:solidFill>
                <a:effectLst/>
                <a:latin typeface="Segoe UI" panose="020B0502040204020203" pitchFamily="34" charset="0"/>
              </a:rPr>
              <a:t>There can be a lack of documentation, since, both the development team as well as the customer rely on the evaluation and feedback of the prototype.</a:t>
            </a:r>
          </a:p>
          <a:p>
            <a:pPr algn="l">
              <a:buFont typeface="Arial" panose="020B0604020202020204" pitchFamily="34" charset="0"/>
              <a:buChar char="•"/>
            </a:pPr>
            <a:r>
              <a:rPr lang="en-US" b="0" i="0" dirty="0">
                <a:solidFill>
                  <a:srgbClr val="282829"/>
                </a:solidFill>
                <a:effectLst/>
                <a:latin typeface="Segoe UI" panose="020B0502040204020203" pitchFamily="34" charset="0"/>
              </a:rPr>
              <a:t>Overall cost and time can increase due to prototype creation and evaluation.</a:t>
            </a:r>
          </a:p>
          <a:p>
            <a:pPr algn="l">
              <a:buFont typeface="Arial" panose="020B0604020202020204" pitchFamily="34" charset="0"/>
              <a:buChar char="•"/>
            </a:pPr>
            <a:r>
              <a:rPr lang="en-US" b="0" i="0" dirty="0">
                <a:solidFill>
                  <a:srgbClr val="282829"/>
                </a:solidFill>
                <a:effectLst/>
                <a:latin typeface="Segoe UI" panose="020B0502040204020203" pitchFamily="34" charset="0"/>
              </a:rPr>
              <a:t>There can be uncertainty in the number of iterations that may be required before the prototype gets finally accepted by the customer.</a:t>
            </a:r>
          </a:p>
          <a:p>
            <a:endParaRPr lang="en-US" dirty="0"/>
          </a:p>
        </p:txBody>
      </p:sp>
    </p:spTree>
    <p:extLst>
      <p:ext uri="{BB962C8B-B14F-4D97-AF65-F5344CB8AC3E}">
        <p14:creationId xmlns:p14="http://schemas.microsoft.com/office/powerpoint/2010/main" val="871083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Iterative Model</a:t>
            </a:r>
            <a:br>
              <a:rPr lang="en-US" b="0" i="0" dirty="0">
                <a:solidFill>
                  <a:srgbClr val="282829"/>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r>
              <a:rPr lang="en-US" b="0" i="0" dirty="0">
                <a:solidFill>
                  <a:srgbClr val="282829"/>
                </a:solidFill>
                <a:effectLst/>
                <a:latin typeface="Segoe UI" panose="020B0502040204020203" pitchFamily="34" charset="0"/>
              </a:rPr>
              <a:t>In the case of the </a:t>
            </a:r>
            <a:r>
              <a:rPr lang="en-US" b="0" i="0" u="sng" dirty="0">
                <a:solidFill>
                  <a:srgbClr val="1B78E2"/>
                </a:solidFill>
                <a:effectLst/>
                <a:latin typeface="Segoe UI" panose="020B0502040204020203" pitchFamily="34" charset="0"/>
                <a:hlinkClick r:id="rId2"/>
              </a:rPr>
              <a:t>Iterative model</a:t>
            </a:r>
            <a:r>
              <a:rPr lang="en-US" b="0" i="0" dirty="0">
                <a:solidFill>
                  <a:srgbClr val="282829"/>
                </a:solidFill>
                <a:effectLst/>
                <a:latin typeface="Segoe UI" panose="020B0502040204020203" pitchFamily="34" charset="0"/>
              </a:rPr>
              <a:t>, we start with the implementation of a small set of software requirements to develop the first version of the software. After that, we iteratively implement and incorporate new changes resulting in the creation of new versions of the software until the complete system gets created and deployed.</a:t>
            </a:r>
            <a:endParaRPr lang="en-US" dirty="0"/>
          </a:p>
        </p:txBody>
      </p:sp>
    </p:spTree>
    <p:extLst>
      <p:ext uri="{BB962C8B-B14F-4D97-AF65-F5344CB8AC3E}">
        <p14:creationId xmlns:p14="http://schemas.microsoft.com/office/powerpoint/2010/main" val="1365730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603565E-842C-413F-B9A9-57DA52C5F1E5}"/>
              </a:ext>
            </a:extLst>
          </p:cNvPr>
          <p:cNvPicPr>
            <a:picLocks noGrp="1" noChangeAspect="1"/>
          </p:cNvPicPr>
          <p:nvPr>
            <p:ph idx="1"/>
          </p:nvPr>
        </p:nvPicPr>
        <p:blipFill>
          <a:blip r:embed="rId2"/>
          <a:stretch>
            <a:fillRect/>
          </a:stretch>
        </p:blipFill>
        <p:spPr>
          <a:xfrm>
            <a:off x="990600" y="1511240"/>
            <a:ext cx="10134600" cy="3775138"/>
          </a:xfrm>
          <a:prstGeom prst="rect">
            <a:avLst/>
          </a:prstGeom>
        </p:spPr>
      </p:pic>
    </p:spTree>
    <p:extLst>
      <p:ext uri="{BB962C8B-B14F-4D97-AF65-F5344CB8AC3E}">
        <p14:creationId xmlns:p14="http://schemas.microsoft.com/office/powerpoint/2010/main" val="124769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Iterative Model Advantages</a:t>
            </a: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pPr algn="l">
              <a:buFont typeface="Arial" panose="020B0604020202020204" pitchFamily="34" charset="0"/>
              <a:buChar char="•"/>
            </a:pPr>
            <a:r>
              <a:rPr lang="en-US" b="0" i="0" dirty="0">
                <a:solidFill>
                  <a:srgbClr val="282829"/>
                </a:solidFill>
                <a:effectLst/>
                <a:latin typeface="Segoe UI" panose="020B0502040204020203" pitchFamily="34" charset="0"/>
              </a:rPr>
              <a:t>Working functionality can be developed very quickly.</a:t>
            </a:r>
          </a:p>
          <a:p>
            <a:pPr algn="l">
              <a:buFont typeface="Arial" panose="020B0604020202020204" pitchFamily="34" charset="0"/>
              <a:buChar char="•"/>
            </a:pPr>
            <a:r>
              <a:rPr lang="en-US" b="0" i="0" dirty="0">
                <a:solidFill>
                  <a:srgbClr val="282829"/>
                </a:solidFill>
                <a:effectLst/>
                <a:latin typeface="Segoe UI" panose="020B0502040204020203" pitchFamily="34" charset="0"/>
              </a:rPr>
              <a:t>It is easier to test and develop due to smaller iterations.</a:t>
            </a:r>
          </a:p>
          <a:p>
            <a:pPr algn="l">
              <a:buFont typeface="Arial" panose="020B0604020202020204" pitchFamily="34" charset="0"/>
              <a:buChar char="•"/>
            </a:pPr>
            <a:r>
              <a:rPr lang="en-US" b="0" i="0" dirty="0">
                <a:solidFill>
                  <a:srgbClr val="282829"/>
                </a:solidFill>
                <a:effectLst/>
                <a:latin typeface="Segoe UI" panose="020B0502040204020203" pitchFamily="34" charset="0"/>
              </a:rPr>
              <a:t>Customer’s feedback can be incorporated easily in the new versions.</a:t>
            </a:r>
          </a:p>
          <a:p>
            <a:pPr algn="l">
              <a:buFont typeface="Arial" panose="020B0604020202020204" pitchFamily="34" charset="0"/>
              <a:buChar char="•"/>
            </a:pPr>
            <a:r>
              <a:rPr lang="en-US" b="0" i="0" dirty="0">
                <a:solidFill>
                  <a:srgbClr val="282829"/>
                </a:solidFill>
                <a:effectLst/>
                <a:latin typeface="Segoe UI" panose="020B0502040204020203" pitchFamily="34" charset="0"/>
              </a:rPr>
              <a:t>Risks can be identified and resolved during iterations.</a:t>
            </a:r>
          </a:p>
          <a:p>
            <a:endParaRPr lang="en-US" dirty="0"/>
          </a:p>
        </p:txBody>
      </p:sp>
    </p:spTree>
    <p:extLst>
      <p:ext uri="{BB962C8B-B14F-4D97-AF65-F5344CB8AC3E}">
        <p14:creationId xmlns:p14="http://schemas.microsoft.com/office/powerpoint/2010/main" val="2449150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Iterative Model Disadvantages</a:t>
            </a:r>
            <a:endParaRPr lang="en-US" dirty="0"/>
          </a:p>
        </p:txBody>
      </p:sp>
      <p:sp>
        <p:nvSpPr>
          <p:cNvPr id="5" name="Rectangle 2">
            <a:extLst>
              <a:ext uri="{FF2B5EF4-FFF2-40B4-BE49-F238E27FC236}">
                <a16:creationId xmlns:a16="http://schemas.microsoft.com/office/drawing/2014/main" id="{9127E8A1-4EC9-4109-AF03-8F30865644AA}"/>
              </a:ext>
            </a:extLst>
          </p:cNvPr>
          <p:cNvSpPr>
            <a:spLocks noGrp="1" noChangeArrowheads="1"/>
          </p:cNvSpPr>
          <p:nvPr>
            <p:ph idx="1"/>
          </p:nvPr>
        </p:nvSpPr>
        <p:spPr bwMode="auto">
          <a:xfrm>
            <a:off x="838200" y="1788079"/>
            <a:ext cx="9940290"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282829"/>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82829"/>
                </a:solidFill>
                <a:effectLst/>
                <a:latin typeface="Segoe UI" panose="020B0502040204020203" pitchFamily="34" charset="0"/>
                <a:cs typeface="Segoe UI" panose="020B0502040204020203" pitchFamily="34" charset="0"/>
              </a:rPr>
              <a:t>Comparatively more resources are required in this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82829"/>
                </a:solidFill>
                <a:effectLst/>
                <a:latin typeface="Segoe UI" panose="020B0502040204020203" pitchFamily="34" charset="0"/>
                <a:cs typeface="Segoe UI" panose="020B0502040204020203" pitchFamily="34" charset="0"/>
              </a:rPr>
              <a:t>It is not advisable to use this model in smaller projects.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82829"/>
                </a:solidFill>
                <a:effectLst/>
                <a:latin typeface="Segoe UI" panose="020B0502040204020203" pitchFamily="34" charset="0"/>
                <a:cs typeface="Segoe UI" panose="020B0502040204020203" pitchFamily="34" charset="0"/>
              </a:rPr>
              <a:t>Adherence to the project deadline is very difficult because of the multiple versions due to either change in requirements or due incorporation of the client’s feedback.</a:t>
            </a:r>
            <a:br>
              <a:rPr kumimoji="0" lang="en-US" altLang="en-US" sz="2400" b="0" i="0" u="none" strike="noStrike" cap="none" normalizeH="0" baseline="0" dirty="0">
                <a:ln>
                  <a:noFill/>
                </a:ln>
                <a:solidFill>
                  <a:srgbClr val="282829"/>
                </a:solidFill>
                <a:effectLst/>
                <a:latin typeface="Segoe UI" panose="020B0502040204020203" pitchFamily="34" charset="0"/>
                <a:cs typeface="Segoe UI" panose="020B0502040204020203" pitchFamily="34" charset="0"/>
              </a:rPr>
            </a:br>
            <a:br>
              <a:rPr kumimoji="0" lang="en-US" altLang="en-US" sz="24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204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653363" y="365760"/>
            <a:ext cx="9367203" cy="1188720"/>
          </a:xfrm>
        </p:spPr>
        <p:txBody>
          <a:bodyPr>
            <a:normAutofit/>
          </a:bodyPr>
          <a:lstStyle/>
          <a:p>
            <a:r>
              <a:rPr lang="en-US" sz="3700" b="1" i="0">
                <a:effectLst/>
                <a:latin typeface="Segoe UI" panose="020B0502040204020203" pitchFamily="34" charset="0"/>
              </a:rPr>
              <a:t>What is STLC?</a:t>
            </a:r>
            <a:br>
              <a:rPr lang="en-US" sz="3700" b="1" i="0">
                <a:effectLst/>
                <a:latin typeface="Segoe UI" panose="020B0502040204020203" pitchFamily="34" charset="0"/>
              </a:rPr>
            </a:br>
            <a:endParaRPr lang="en-US" sz="3700"/>
          </a:p>
        </p:txBody>
      </p:sp>
      <p:sp>
        <p:nvSpPr>
          <p:cNvPr id="14"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1">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653363" y="2176272"/>
            <a:ext cx="9367204" cy="4041648"/>
          </a:xfrm>
        </p:spPr>
        <p:txBody>
          <a:bodyPr anchor="t">
            <a:normAutofit/>
          </a:bodyPr>
          <a:lstStyle/>
          <a:p>
            <a:r>
              <a:rPr lang="en-US" sz="1600" b="0" i="1" dirty="0">
                <a:effectLst/>
                <a:latin typeface="Segoe UI" panose="020B0502040204020203" pitchFamily="34" charset="0"/>
              </a:rPr>
              <a:t> Software Testing Life Cycle or STLC refers to a series of systematic and well-defined steps performed during the testing of a software application.</a:t>
            </a:r>
          </a:p>
          <a:p>
            <a:pPr fontAlgn="ctr"/>
            <a:r>
              <a:rPr lang="en-US" sz="1600" b="0" i="0" dirty="0">
                <a:effectLst/>
                <a:latin typeface="Segoe UI" panose="020B0502040204020203" pitchFamily="34" charset="0"/>
              </a:rPr>
              <a:t>Content</a:t>
            </a:r>
          </a:p>
          <a:p>
            <a:pPr>
              <a:buFont typeface="Arial" panose="020B0604020202020204" pitchFamily="34" charset="0"/>
              <a:buChar char="•"/>
            </a:pPr>
            <a:r>
              <a:rPr lang="en-US" sz="1600" b="0" u="none" strike="noStrike" dirty="0">
                <a:effectLst/>
              </a:rPr>
              <a:t>What is STLC?</a:t>
            </a:r>
            <a:endParaRPr lang="en-US" sz="1600" dirty="0">
              <a:effectLst/>
            </a:endParaRPr>
          </a:p>
          <a:p>
            <a:pPr>
              <a:buFont typeface="Arial" panose="020B0604020202020204" pitchFamily="34" charset="0"/>
              <a:buChar char="•"/>
            </a:pPr>
            <a:r>
              <a:rPr lang="en-US" sz="1600" b="0" u="none" strike="noStrike" dirty="0">
                <a:effectLst/>
              </a:rPr>
              <a:t>Advantages of STLC</a:t>
            </a:r>
            <a:endParaRPr lang="en-US" sz="1600" dirty="0">
              <a:effectLst/>
            </a:endParaRPr>
          </a:p>
          <a:p>
            <a:pPr>
              <a:buFont typeface="Arial" panose="020B0604020202020204" pitchFamily="34" charset="0"/>
              <a:buChar char="•"/>
            </a:pPr>
            <a:r>
              <a:rPr lang="en-US" sz="1600" b="0" u="none" strike="noStrike" dirty="0">
                <a:effectLst/>
              </a:rPr>
              <a:t>Phases of STLC</a:t>
            </a:r>
            <a:endParaRPr lang="en-US" sz="1600" dirty="0">
              <a:effectLst/>
            </a:endParaRPr>
          </a:p>
          <a:p>
            <a:pPr>
              <a:buFont typeface="Arial" panose="020B0604020202020204" pitchFamily="34" charset="0"/>
              <a:buChar char="•"/>
            </a:pPr>
            <a:r>
              <a:rPr lang="en-US" sz="1600" b="0" u="none" strike="noStrike" dirty="0">
                <a:effectLst/>
              </a:rPr>
              <a:t>Requirement Analysis</a:t>
            </a:r>
            <a:endParaRPr lang="en-US" sz="1600" dirty="0">
              <a:effectLst/>
            </a:endParaRPr>
          </a:p>
          <a:p>
            <a:pPr>
              <a:buFont typeface="Arial" panose="020B0604020202020204" pitchFamily="34" charset="0"/>
              <a:buChar char="•"/>
            </a:pPr>
            <a:r>
              <a:rPr lang="en-US" sz="1600" b="0" u="none" strike="noStrike" dirty="0">
                <a:effectLst/>
              </a:rPr>
              <a:t>Test Planning and Control</a:t>
            </a:r>
            <a:endParaRPr lang="en-US" sz="1600" dirty="0">
              <a:effectLst/>
            </a:endParaRPr>
          </a:p>
          <a:p>
            <a:pPr>
              <a:buFont typeface="Arial" panose="020B0604020202020204" pitchFamily="34" charset="0"/>
              <a:buChar char="•"/>
            </a:pPr>
            <a:r>
              <a:rPr lang="en-US" sz="1600" b="0" u="none" strike="noStrike" dirty="0">
                <a:effectLst/>
              </a:rPr>
              <a:t>Test Case Development</a:t>
            </a:r>
            <a:endParaRPr lang="en-US" sz="1600" dirty="0">
              <a:effectLst/>
            </a:endParaRPr>
          </a:p>
          <a:p>
            <a:pPr>
              <a:buFont typeface="Arial" panose="020B0604020202020204" pitchFamily="34" charset="0"/>
              <a:buChar char="•"/>
            </a:pPr>
            <a:r>
              <a:rPr lang="en-US" sz="1600" b="0" u="none" strike="noStrike" dirty="0">
                <a:effectLst/>
              </a:rPr>
              <a:t>Test Environment Setup</a:t>
            </a:r>
            <a:endParaRPr lang="en-US" sz="1600" dirty="0">
              <a:effectLst/>
            </a:endParaRPr>
          </a:p>
          <a:p>
            <a:pPr>
              <a:buFont typeface="Arial" panose="020B0604020202020204" pitchFamily="34" charset="0"/>
              <a:buChar char="•"/>
            </a:pPr>
            <a:r>
              <a:rPr lang="en-US" sz="1600" b="0" u="none" strike="noStrike" dirty="0">
                <a:effectLst/>
              </a:rPr>
              <a:t>Test Execution</a:t>
            </a:r>
            <a:endParaRPr lang="en-US" sz="1600" dirty="0">
              <a:effectLst/>
            </a:endParaRPr>
          </a:p>
          <a:p>
            <a:pPr>
              <a:buFont typeface="Arial" panose="020B0604020202020204" pitchFamily="34" charset="0"/>
              <a:buChar char="•"/>
            </a:pPr>
            <a:r>
              <a:rPr lang="en-US" sz="1600" b="0" u="none" strike="noStrike" dirty="0">
                <a:effectLst/>
              </a:rPr>
              <a:t>Test Closure</a:t>
            </a:r>
            <a:endParaRPr lang="en-US" sz="1600" dirty="0">
              <a:effectLst/>
            </a:endParaRPr>
          </a:p>
          <a:p>
            <a:endParaRPr lang="en-US" sz="1300" dirty="0"/>
          </a:p>
        </p:txBody>
      </p:sp>
    </p:spTree>
    <p:extLst>
      <p:ext uri="{BB962C8B-B14F-4D97-AF65-F5344CB8AC3E}">
        <p14:creationId xmlns:p14="http://schemas.microsoft.com/office/powerpoint/2010/main" val="2259827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271588" y="662400"/>
            <a:ext cx="10055721" cy="1325563"/>
          </a:xfrm>
        </p:spPr>
        <p:txBody>
          <a:bodyPr anchor="t">
            <a:normAutofit/>
          </a:bodyPr>
          <a:lstStyle/>
          <a:p>
            <a:r>
              <a:rPr lang="en-US" b="1" i="0">
                <a:effectLst/>
                <a:latin typeface="Segoe UI" panose="020B0502040204020203" pitchFamily="34" charset="0"/>
              </a:rPr>
              <a:t>Advantages of STLC</a:t>
            </a:r>
            <a:br>
              <a:rPr lang="en-US" b="1" i="0">
                <a:effectLst/>
                <a:latin typeface="Segoe UI" panose="020B0502040204020203" pitchFamily="34" charset="0"/>
              </a:rPr>
            </a:br>
            <a:endParaRPr lang="en-US" dirty="0"/>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251678" y="2286001"/>
            <a:ext cx="10089112" cy="3909599"/>
          </a:xfrm>
        </p:spPr>
        <p:txBody>
          <a:bodyPr>
            <a:normAutofit/>
          </a:bodyPr>
          <a:lstStyle/>
          <a:p>
            <a:pPr>
              <a:buFont typeface="+mj-lt"/>
              <a:buAutoNum type="arabicPeriod"/>
            </a:pPr>
            <a:r>
              <a:rPr lang="en-US" sz="1900" b="0" i="0">
                <a:solidFill>
                  <a:schemeClr val="tx1">
                    <a:alpha val="60000"/>
                  </a:schemeClr>
                </a:solidFill>
                <a:effectLst/>
                <a:latin typeface="Segoe UI" panose="020B0502040204020203" pitchFamily="34" charset="0"/>
              </a:rPr>
              <a:t>The testing team gets involved right from the initial phases of SDLC. This helps in a better understanding of the application which results in overall better testing.</a:t>
            </a:r>
            <a:br>
              <a:rPr lang="en-US" sz="1900" b="0" i="0">
                <a:solidFill>
                  <a:schemeClr val="tx1">
                    <a:alpha val="60000"/>
                  </a:schemeClr>
                </a:solidFill>
                <a:effectLst/>
                <a:latin typeface="Segoe UI" panose="020B0502040204020203" pitchFamily="34" charset="0"/>
              </a:rPr>
            </a:br>
            <a:br>
              <a:rPr lang="en-US" sz="1900" b="0" i="0">
                <a:solidFill>
                  <a:schemeClr val="tx1">
                    <a:alpha val="60000"/>
                  </a:schemeClr>
                </a:solidFill>
                <a:effectLst/>
                <a:latin typeface="Segoe UI" panose="020B0502040204020203" pitchFamily="34" charset="0"/>
              </a:rPr>
            </a:br>
            <a:endParaRPr lang="en-US" sz="1900" b="0" i="0">
              <a:solidFill>
                <a:schemeClr val="tx1">
                  <a:alpha val="60000"/>
                </a:schemeClr>
              </a:solidFill>
              <a:effectLst/>
              <a:latin typeface="Segoe UI" panose="020B0502040204020203" pitchFamily="34" charset="0"/>
            </a:endParaRPr>
          </a:p>
          <a:p>
            <a:pPr>
              <a:buFont typeface="+mj-lt"/>
              <a:buAutoNum type="arabicPeriod"/>
            </a:pPr>
            <a:r>
              <a:rPr lang="en-US" sz="1900" b="0" i="0">
                <a:solidFill>
                  <a:schemeClr val="tx1">
                    <a:alpha val="60000"/>
                  </a:schemeClr>
                </a:solidFill>
                <a:effectLst/>
                <a:latin typeface="Segoe UI" panose="020B0502040204020203" pitchFamily="34" charset="0"/>
              </a:rPr>
              <a:t>It improves the quality of each SDLC phase and also adds to transparency of each process.</a:t>
            </a:r>
            <a:br>
              <a:rPr lang="en-US" sz="1900" b="0" i="0">
                <a:solidFill>
                  <a:schemeClr val="tx1">
                    <a:alpha val="60000"/>
                  </a:schemeClr>
                </a:solidFill>
                <a:effectLst/>
                <a:latin typeface="Segoe UI" panose="020B0502040204020203" pitchFamily="34" charset="0"/>
              </a:rPr>
            </a:br>
            <a:br>
              <a:rPr lang="en-US" sz="1900" b="0" i="0">
                <a:solidFill>
                  <a:schemeClr val="tx1">
                    <a:alpha val="60000"/>
                  </a:schemeClr>
                </a:solidFill>
                <a:effectLst/>
                <a:latin typeface="Segoe UI" panose="020B0502040204020203" pitchFamily="34" charset="0"/>
              </a:rPr>
            </a:br>
            <a:endParaRPr lang="en-US" sz="1900" b="0" i="0">
              <a:solidFill>
                <a:schemeClr val="tx1">
                  <a:alpha val="60000"/>
                </a:schemeClr>
              </a:solidFill>
              <a:effectLst/>
              <a:latin typeface="Segoe UI" panose="020B0502040204020203" pitchFamily="34" charset="0"/>
            </a:endParaRPr>
          </a:p>
          <a:p>
            <a:pPr>
              <a:buFont typeface="+mj-lt"/>
              <a:buAutoNum type="arabicPeriod"/>
            </a:pPr>
            <a:r>
              <a:rPr lang="en-US" sz="1900" b="0" i="0">
                <a:solidFill>
                  <a:schemeClr val="tx1">
                    <a:alpha val="60000"/>
                  </a:schemeClr>
                </a:solidFill>
                <a:effectLst/>
                <a:latin typeface="Segoe UI" panose="020B0502040204020203" pitchFamily="34" charset="0"/>
              </a:rPr>
              <a:t>STLC ensures lesser project cost and timely delivery since the testing team can uncover bugs and anomalies quickly by following the systematic test process.</a:t>
            </a:r>
            <a:br>
              <a:rPr lang="en-US" sz="1900" b="0" i="0">
                <a:solidFill>
                  <a:schemeClr val="tx1">
                    <a:alpha val="60000"/>
                  </a:schemeClr>
                </a:solidFill>
                <a:effectLst/>
                <a:latin typeface="Segoe UI" panose="020B0502040204020203" pitchFamily="34" charset="0"/>
              </a:rPr>
            </a:br>
            <a:br>
              <a:rPr lang="en-US" sz="1900" b="0" i="0">
                <a:solidFill>
                  <a:schemeClr val="tx1">
                    <a:alpha val="60000"/>
                  </a:schemeClr>
                </a:solidFill>
                <a:effectLst/>
                <a:latin typeface="Segoe UI" panose="020B0502040204020203" pitchFamily="34" charset="0"/>
              </a:rPr>
            </a:br>
            <a:endParaRPr lang="en-US" sz="1900" b="0" i="0">
              <a:solidFill>
                <a:schemeClr val="tx1">
                  <a:alpha val="60000"/>
                </a:schemeClr>
              </a:solidFill>
              <a:effectLst/>
              <a:latin typeface="Segoe UI" panose="020B0502040204020203" pitchFamily="34" charset="0"/>
            </a:endParaRPr>
          </a:p>
          <a:p>
            <a:pPr>
              <a:buFont typeface="+mj-lt"/>
              <a:buAutoNum type="arabicPeriod"/>
            </a:pPr>
            <a:r>
              <a:rPr lang="en-US" sz="1900" b="0" i="0">
                <a:solidFill>
                  <a:schemeClr val="tx1">
                    <a:alpha val="60000"/>
                  </a:schemeClr>
                </a:solidFill>
                <a:effectLst/>
                <a:latin typeface="Segoe UI" panose="020B0502040204020203" pitchFamily="34" charset="0"/>
              </a:rPr>
              <a:t>Since each STLC phase has a well-defined goal and deliverable so it helps in measuring the progress with the different milestones achieved in each phase.</a:t>
            </a:r>
          </a:p>
          <a:p>
            <a:endParaRPr lang="en-US" sz="1900">
              <a:solidFill>
                <a:schemeClr val="tx1">
                  <a:alpha val="60000"/>
                </a:schemeClr>
              </a:solidFill>
            </a:endParaRPr>
          </a:p>
        </p:txBody>
      </p:sp>
    </p:spTree>
    <p:extLst>
      <p:ext uri="{BB962C8B-B14F-4D97-AF65-F5344CB8AC3E}">
        <p14:creationId xmlns:p14="http://schemas.microsoft.com/office/powerpoint/2010/main" val="2641854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630936" y="502920"/>
            <a:ext cx="3419856" cy="1463040"/>
          </a:xfrm>
        </p:spPr>
        <p:txBody>
          <a:bodyPr anchor="ctr">
            <a:normAutofit/>
          </a:bodyPr>
          <a:lstStyle/>
          <a:p>
            <a:r>
              <a:rPr lang="en-US" sz="3000" b="1" i="0">
                <a:effectLst/>
                <a:latin typeface="Source Sans Pro" panose="020B0503030403020204" pitchFamily="34" charset="0"/>
              </a:rPr>
              <a:t>Types of Software Testing</a:t>
            </a:r>
            <a:br>
              <a:rPr lang="en-US" sz="3000" b="1" i="0">
                <a:effectLst/>
                <a:latin typeface="Source Sans Pro" panose="020B0503030403020204" pitchFamily="34" charset="0"/>
              </a:rPr>
            </a:br>
            <a:endParaRPr lang="en-US" sz="3000"/>
          </a:p>
        </p:txBody>
      </p:sp>
      <p:sp>
        <p:nvSpPr>
          <p:cNvPr id="4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4654295" y="502920"/>
            <a:ext cx="6894576" cy="1463040"/>
          </a:xfrm>
        </p:spPr>
        <p:txBody>
          <a:bodyPr anchor="ctr">
            <a:normAutofit/>
          </a:bodyPr>
          <a:lstStyle/>
          <a:p>
            <a:pPr>
              <a:buFont typeface="Arial" panose="020B0604020202020204" pitchFamily="34" charset="0"/>
              <a:buChar char="•"/>
            </a:pPr>
            <a:r>
              <a:rPr lang="en-US" sz="2200" b="0" i="0" dirty="0">
                <a:effectLst/>
                <a:latin typeface="Source Sans Pro" panose="020B0503030403020204" pitchFamily="34" charset="0"/>
              </a:rPr>
              <a:t>Functional Testing</a:t>
            </a:r>
          </a:p>
          <a:p>
            <a:pPr>
              <a:buFont typeface="Arial" panose="020B0604020202020204" pitchFamily="34" charset="0"/>
              <a:buChar char="•"/>
            </a:pPr>
            <a:r>
              <a:rPr lang="en-US" sz="2200" b="0" i="0" dirty="0">
                <a:effectLst/>
                <a:latin typeface="Source Sans Pro" panose="020B0503030403020204" pitchFamily="34" charset="0"/>
              </a:rPr>
              <a:t>Non-Functional Testing or </a:t>
            </a:r>
            <a:r>
              <a:rPr lang="en-US" sz="2200" b="0" i="0" u="none" strike="noStrike" dirty="0">
                <a:effectLst/>
                <a:latin typeface="Source Sans Pro" panose="020B0503030403020204" pitchFamily="34" charset="0"/>
                <a:hlinkClick r:id="rId2"/>
              </a:rPr>
              <a:t>Performance Testing</a:t>
            </a:r>
            <a:endParaRPr lang="en-US" sz="2200" b="0" i="0" dirty="0">
              <a:effectLst/>
              <a:latin typeface="Source Sans Pro" panose="020B0503030403020204" pitchFamily="34" charset="0"/>
            </a:endParaRPr>
          </a:p>
          <a:p>
            <a:pPr>
              <a:buFont typeface="Arial" panose="020B0604020202020204" pitchFamily="34" charset="0"/>
              <a:buChar char="•"/>
            </a:pPr>
            <a:r>
              <a:rPr lang="en-US" sz="2200" b="0" i="0" dirty="0">
                <a:effectLst/>
                <a:latin typeface="Source Sans Pro" panose="020B0503030403020204" pitchFamily="34" charset="0"/>
              </a:rPr>
              <a:t>Maintenance (Regression and Maintenance)</a:t>
            </a:r>
          </a:p>
          <a:p>
            <a:endParaRPr lang="en-US" sz="2200" dirty="0"/>
          </a:p>
        </p:txBody>
      </p:sp>
      <p:pic>
        <p:nvPicPr>
          <p:cNvPr id="5" name="Picture 4">
            <a:extLst>
              <a:ext uri="{FF2B5EF4-FFF2-40B4-BE49-F238E27FC236}">
                <a16:creationId xmlns:a16="http://schemas.microsoft.com/office/drawing/2014/main" id="{F9437A26-8073-471D-BA0B-9DF01D6FBE99}"/>
              </a:ext>
            </a:extLst>
          </p:cNvPr>
          <p:cNvPicPr>
            <a:picLocks noChangeAspect="1"/>
          </p:cNvPicPr>
          <p:nvPr/>
        </p:nvPicPr>
        <p:blipFill>
          <a:blip r:embed="rId3"/>
          <a:stretch>
            <a:fillRect/>
          </a:stretch>
        </p:blipFill>
        <p:spPr>
          <a:xfrm>
            <a:off x="1348165" y="2290936"/>
            <a:ext cx="9483478" cy="3959352"/>
          </a:xfrm>
          <a:prstGeom prst="rect">
            <a:avLst/>
          </a:prstGeom>
        </p:spPr>
      </p:pic>
    </p:spTree>
    <p:extLst>
      <p:ext uri="{BB962C8B-B14F-4D97-AF65-F5344CB8AC3E}">
        <p14:creationId xmlns:p14="http://schemas.microsoft.com/office/powerpoint/2010/main" val="425575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i="0" kern="1200">
                <a:solidFill>
                  <a:schemeClr val="tx1"/>
                </a:solidFill>
                <a:effectLst/>
                <a:latin typeface="+mj-lt"/>
                <a:ea typeface="+mj-ea"/>
                <a:cs typeface="+mj-cs"/>
              </a:rPr>
              <a:t>Phases of STLC</a:t>
            </a:r>
            <a:br>
              <a:rPr lang="en-US" sz="6600" b="1" i="0" kern="1200">
                <a:solidFill>
                  <a:schemeClr val="tx1"/>
                </a:solidFill>
                <a:effectLst/>
                <a:latin typeface="+mj-lt"/>
                <a:ea typeface="+mj-ea"/>
                <a:cs typeface="+mj-cs"/>
              </a:rPr>
            </a:br>
            <a:endParaRPr lang="en-US" sz="6600" kern="120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30BC734-447A-4B21-A0F4-C0D7257275E0}"/>
              </a:ext>
            </a:extLst>
          </p:cNvPr>
          <p:cNvPicPr>
            <a:picLocks noGrp="1" noChangeAspect="1"/>
          </p:cNvPicPr>
          <p:nvPr>
            <p:ph idx="1"/>
          </p:nvPr>
        </p:nvPicPr>
        <p:blipFill>
          <a:blip r:embed="rId2"/>
          <a:stretch>
            <a:fillRect/>
          </a:stretch>
        </p:blipFill>
        <p:spPr bwMode="auto">
          <a:xfrm>
            <a:off x="5895743" y="640080"/>
            <a:ext cx="4731722"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3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 name="Rectangle 8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0" name="Group 9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1" name="Freeform: Shape 9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9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9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Isosceles Triangle 9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18E03BA0-75E1-429D-B7E0-08D916F603A3}"/>
              </a:ext>
            </a:extLst>
          </p:cNvPr>
          <p:cNvGraphicFramePr>
            <a:graphicFrameLocks noGrp="1"/>
          </p:cNvGraphicFramePr>
          <p:nvPr>
            <p:ph idx="1"/>
            <p:extLst>
              <p:ext uri="{D42A27DB-BD31-4B8C-83A1-F6EECF244321}">
                <p14:modId xmlns:p14="http://schemas.microsoft.com/office/powerpoint/2010/main" val="2614110472"/>
              </p:ext>
            </p:extLst>
          </p:nvPr>
        </p:nvGraphicFramePr>
        <p:xfrm>
          <a:off x="643467" y="666410"/>
          <a:ext cx="10905067" cy="5523906"/>
        </p:xfrm>
        <a:graphic>
          <a:graphicData uri="http://schemas.openxmlformats.org/drawingml/2006/table">
            <a:tbl>
              <a:tblPr>
                <a:solidFill>
                  <a:schemeClr val="bg1"/>
                </a:solidFill>
              </a:tblPr>
              <a:tblGrid>
                <a:gridCol w="3256882">
                  <a:extLst>
                    <a:ext uri="{9D8B030D-6E8A-4147-A177-3AD203B41FA5}">
                      <a16:colId xmlns:a16="http://schemas.microsoft.com/office/drawing/2014/main" val="1569991724"/>
                    </a:ext>
                  </a:extLst>
                </a:gridCol>
                <a:gridCol w="7648185">
                  <a:extLst>
                    <a:ext uri="{9D8B030D-6E8A-4147-A177-3AD203B41FA5}">
                      <a16:colId xmlns:a16="http://schemas.microsoft.com/office/drawing/2014/main" val="150131613"/>
                    </a:ext>
                  </a:extLst>
                </a:gridCol>
              </a:tblGrid>
              <a:tr h="462558">
                <a:tc>
                  <a:txBody>
                    <a:bodyPr/>
                    <a:lstStyle/>
                    <a:p>
                      <a:pPr algn="l"/>
                      <a:r>
                        <a:rPr lang="en-US" sz="1500" b="1" cap="none" spc="0">
                          <a:solidFill>
                            <a:schemeClr val="tx1"/>
                          </a:solidFill>
                          <a:effectLst/>
                        </a:rPr>
                        <a:t>SDLC</a:t>
                      </a:r>
                    </a:p>
                  </a:txBody>
                  <a:tcPr marL="128298" marR="19076" marT="98691" marB="98691"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a:r>
                        <a:rPr lang="en-US" sz="1500" b="1" cap="none" spc="0">
                          <a:solidFill>
                            <a:schemeClr val="tx1"/>
                          </a:solidFill>
                          <a:effectLst/>
                        </a:rPr>
                        <a:t>STLC</a:t>
                      </a:r>
                    </a:p>
                  </a:txBody>
                  <a:tcPr marL="128298" marR="19076" marT="98691" marB="98691"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3014608913"/>
                  </a:ext>
                </a:extLst>
              </a:tr>
              <a:tr h="919758">
                <a:tc>
                  <a:txBody>
                    <a:bodyPr/>
                    <a:lstStyle/>
                    <a:p>
                      <a:pPr algn="l"/>
                      <a:r>
                        <a:rPr lang="en-US" sz="1500" b="1" cap="none" spc="0">
                          <a:solidFill>
                            <a:schemeClr val="tx1"/>
                          </a:solidFill>
                          <a:effectLst/>
                        </a:rPr>
                        <a:t>Requirements Gathering</a:t>
                      </a:r>
                      <a:endParaRPr lang="en-US" sz="1500" b="0" cap="none" spc="0">
                        <a:solidFill>
                          <a:schemeClr val="tx1"/>
                        </a:solidFill>
                        <a:effectLst/>
                      </a:endParaRPr>
                    </a:p>
                  </a:txBody>
                  <a:tcPr marL="128298" marR="19076" marT="98691" marB="98691"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a:r>
                        <a:rPr lang="en-US" sz="1500" b="1" cap="none" spc="0">
                          <a:solidFill>
                            <a:schemeClr val="tx1"/>
                          </a:solidFill>
                          <a:effectLst/>
                        </a:rPr>
                        <a:t>Requirement Analysis-</a:t>
                      </a:r>
                      <a:br>
                        <a:rPr lang="en-US" sz="1500" b="0" cap="none" spc="0">
                          <a:solidFill>
                            <a:schemeClr val="tx1"/>
                          </a:solidFill>
                          <a:effectLst/>
                        </a:rPr>
                      </a:br>
                      <a:r>
                        <a:rPr lang="en-US" sz="1500" b="0" cap="none" spc="0">
                          <a:solidFill>
                            <a:schemeClr val="tx1"/>
                          </a:solidFill>
                          <a:effectLst/>
                        </a:rPr>
                        <a:t>The requirements documents are analyzed and validated and the scope of testing is defined.</a:t>
                      </a:r>
                    </a:p>
                  </a:txBody>
                  <a:tcPr marL="128298" marR="19076" marT="98691" marB="98691"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569118917"/>
                  </a:ext>
                </a:extLst>
              </a:tr>
              <a:tr h="919758">
                <a:tc>
                  <a:txBody>
                    <a:bodyPr/>
                    <a:lstStyle/>
                    <a:p>
                      <a:pPr algn="l"/>
                      <a:r>
                        <a:rPr lang="en-US" sz="1500" b="1" cap="none" spc="0">
                          <a:solidFill>
                            <a:schemeClr val="tx1"/>
                          </a:solidFill>
                          <a:effectLst/>
                        </a:rPr>
                        <a:t>Designing</a:t>
                      </a:r>
                      <a:endParaRPr lang="en-US" sz="1500" b="0" cap="none" spc="0">
                        <a:solidFill>
                          <a:schemeClr val="tx1"/>
                        </a:solidFill>
                        <a:effectLst/>
                      </a:endParaRPr>
                    </a:p>
                  </a:txBody>
                  <a:tcPr marL="128298" marR="19076" marT="98691" marB="98691"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a:r>
                        <a:rPr lang="en-US" sz="1500" b="1" cap="none" spc="0">
                          <a:solidFill>
                            <a:schemeClr val="tx1"/>
                          </a:solidFill>
                          <a:effectLst/>
                        </a:rPr>
                        <a:t>Test Planning, Analysis, and Design-</a:t>
                      </a:r>
                      <a:br>
                        <a:rPr lang="en-US" sz="1500" b="1" cap="none" spc="0">
                          <a:solidFill>
                            <a:schemeClr val="tx1"/>
                          </a:solidFill>
                          <a:effectLst/>
                        </a:rPr>
                      </a:br>
                      <a:r>
                        <a:rPr lang="en-US" sz="1500" b="0" cap="none" spc="0">
                          <a:solidFill>
                            <a:schemeClr val="tx1"/>
                          </a:solidFill>
                          <a:effectLst/>
                        </a:rPr>
                        <a:t>Defining test specifications, analysis, and reviewing of requirement documents, risk analysis reports, and other design specifications.</a:t>
                      </a:r>
                    </a:p>
                  </a:txBody>
                  <a:tcPr marL="128298" marR="19076" marT="98691" marB="98691"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2570572897"/>
                  </a:ext>
                </a:extLst>
              </a:tr>
              <a:tr h="691158">
                <a:tc>
                  <a:txBody>
                    <a:bodyPr/>
                    <a:lstStyle/>
                    <a:p>
                      <a:pPr algn="l"/>
                      <a:r>
                        <a:rPr lang="en-US" sz="1500" b="1" cap="none" spc="0">
                          <a:solidFill>
                            <a:schemeClr val="tx1"/>
                          </a:solidFill>
                          <a:effectLst/>
                        </a:rPr>
                        <a:t>Coding</a:t>
                      </a:r>
                      <a:endParaRPr lang="en-US" sz="1500" b="0" cap="none" spc="0">
                        <a:solidFill>
                          <a:schemeClr val="tx1"/>
                        </a:solidFill>
                        <a:effectLst/>
                      </a:endParaRPr>
                    </a:p>
                  </a:txBody>
                  <a:tcPr marL="128298" marR="19076" marT="98691" marB="98691"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a:r>
                        <a:rPr lang="en-US" sz="1500" b="1" cap="none" spc="0">
                          <a:solidFill>
                            <a:schemeClr val="tx1"/>
                          </a:solidFill>
                          <a:effectLst/>
                        </a:rPr>
                        <a:t>Test Case Development, Test Environment Setup-</a:t>
                      </a:r>
                      <a:br>
                        <a:rPr lang="en-US" sz="1500" b="1" cap="none" spc="0">
                          <a:solidFill>
                            <a:schemeClr val="tx1"/>
                          </a:solidFill>
                          <a:effectLst/>
                        </a:rPr>
                      </a:br>
                      <a:r>
                        <a:rPr lang="en-US" sz="1500" b="0" cap="none" spc="0">
                          <a:solidFill>
                            <a:schemeClr val="tx1"/>
                          </a:solidFill>
                          <a:effectLst/>
                        </a:rPr>
                        <a:t>Involves the test case creation, test data and environment setup.</a:t>
                      </a:r>
                    </a:p>
                  </a:txBody>
                  <a:tcPr marL="128298" marR="19076" marT="98691" marB="98691"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898381487"/>
                  </a:ext>
                </a:extLst>
              </a:tr>
              <a:tr h="691158">
                <a:tc>
                  <a:txBody>
                    <a:bodyPr/>
                    <a:lstStyle/>
                    <a:p>
                      <a:pPr algn="l"/>
                      <a:r>
                        <a:rPr lang="en-US" sz="1500" b="1" cap="none" spc="0">
                          <a:solidFill>
                            <a:schemeClr val="tx1"/>
                          </a:solidFill>
                          <a:effectLst/>
                        </a:rPr>
                        <a:t>Testing</a:t>
                      </a:r>
                      <a:endParaRPr lang="en-US" sz="1500" b="0" cap="none" spc="0">
                        <a:solidFill>
                          <a:schemeClr val="tx1"/>
                        </a:solidFill>
                        <a:effectLst/>
                      </a:endParaRPr>
                    </a:p>
                  </a:txBody>
                  <a:tcPr marL="128298" marR="19076" marT="98691" marB="98691"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a:r>
                        <a:rPr lang="en-US" sz="1500" b="1" cap="none" spc="0">
                          <a:solidFill>
                            <a:schemeClr val="tx1"/>
                          </a:solidFill>
                          <a:effectLst/>
                        </a:rPr>
                        <a:t>Test Execution-</a:t>
                      </a:r>
                      <a:br>
                        <a:rPr lang="en-US" sz="1500" b="1" cap="none" spc="0">
                          <a:solidFill>
                            <a:schemeClr val="tx1"/>
                          </a:solidFill>
                          <a:effectLst/>
                        </a:rPr>
                      </a:br>
                      <a:r>
                        <a:rPr lang="en-US" sz="1500" b="0" cap="none" spc="0">
                          <a:solidFill>
                            <a:schemeClr val="tx1"/>
                          </a:solidFill>
                          <a:effectLst/>
                        </a:rPr>
                        <a:t>Involves manual and automated test case execution and result logging.</a:t>
                      </a:r>
                    </a:p>
                  </a:txBody>
                  <a:tcPr marL="128298" marR="19076" marT="98691" marB="98691"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2906977424"/>
                  </a:ext>
                </a:extLst>
              </a:tr>
              <a:tr h="919758">
                <a:tc>
                  <a:txBody>
                    <a:bodyPr/>
                    <a:lstStyle/>
                    <a:p>
                      <a:pPr algn="l"/>
                      <a:r>
                        <a:rPr lang="en-US" sz="1500" b="1" cap="none" spc="0">
                          <a:solidFill>
                            <a:schemeClr val="tx1"/>
                          </a:solidFill>
                          <a:effectLst/>
                        </a:rPr>
                        <a:t>Deployment</a:t>
                      </a:r>
                      <a:endParaRPr lang="en-US" sz="1500" b="0" cap="none" spc="0">
                        <a:solidFill>
                          <a:schemeClr val="tx1"/>
                        </a:solidFill>
                        <a:effectLst/>
                      </a:endParaRPr>
                    </a:p>
                  </a:txBody>
                  <a:tcPr marL="128298" marR="19076" marT="98691" marB="98691"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a:r>
                        <a:rPr lang="en-US" sz="1500" b="1" cap="none" spc="0">
                          <a:solidFill>
                            <a:schemeClr val="tx1"/>
                          </a:solidFill>
                          <a:effectLst/>
                        </a:rPr>
                        <a:t>Exit Criteria Evaluation, Reporting, and Test Closure-</a:t>
                      </a:r>
                      <a:br>
                        <a:rPr lang="en-US" sz="1500" b="1" cap="none" spc="0">
                          <a:solidFill>
                            <a:schemeClr val="tx1"/>
                          </a:solidFill>
                          <a:effectLst/>
                        </a:rPr>
                      </a:br>
                      <a:r>
                        <a:rPr lang="en-US" sz="1500" b="0" cap="none" spc="0">
                          <a:solidFill>
                            <a:schemeClr val="tx1"/>
                          </a:solidFill>
                          <a:effectLst/>
                        </a:rPr>
                        <a:t>Involves checking if all the project deliverables are delivered, archiving the test ware, test environment, and documenting the learnings.</a:t>
                      </a:r>
                    </a:p>
                  </a:txBody>
                  <a:tcPr marL="128298" marR="19076" marT="98691" marB="98691"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1112082334"/>
                  </a:ext>
                </a:extLst>
              </a:tr>
              <a:tr h="919758">
                <a:tc>
                  <a:txBody>
                    <a:bodyPr/>
                    <a:lstStyle/>
                    <a:p>
                      <a:pPr algn="l"/>
                      <a:r>
                        <a:rPr lang="en-US" sz="1500" b="1" cap="none" spc="0">
                          <a:solidFill>
                            <a:schemeClr val="tx1"/>
                          </a:solidFill>
                          <a:effectLst/>
                        </a:rPr>
                        <a:t>Maintenance</a:t>
                      </a:r>
                      <a:endParaRPr lang="en-US" sz="1500" b="0" cap="none" spc="0">
                        <a:solidFill>
                          <a:schemeClr val="tx1"/>
                        </a:solidFill>
                        <a:effectLst/>
                      </a:endParaRPr>
                    </a:p>
                  </a:txBody>
                  <a:tcPr marL="128298" marR="19076" marT="98691" marB="98691"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algn="l"/>
                      <a:r>
                        <a:rPr lang="en-US" sz="1500" b="1" cap="none" spc="0">
                          <a:solidFill>
                            <a:schemeClr val="tx1"/>
                          </a:solidFill>
                          <a:effectLst/>
                        </a:rPr>
                        <a:t>Maintenance testing-</a:t>
                      </a:r>
                      <a:br>
                        <a:rPr lang="en-US" sz="1500" b="1" cap="none" spc="0">
                          <a:solidFill>
                            <a:schemeClr val="tx1"/>
                          </a:solidFill>
                          <a:effectLst/>
                        </a:rPr>
                      </a:br>
                      <a:r>
                        <a:rPr lang="en-US" sz="1500" b="0" cap="none" spc="0">
                          <a:solidFill>
                            <a:schemeClr val="tx1"/>
                          </a:solidFill>
                          <a:effectLst/>
                        </a:rPr>
                        <a:t>Testing required after an upgrade, correction, or any change in the software under maintenance.</a:t>
                      </a:r>
                    </a:p>
                  </a:txBody>
                  <a:tcPr marL="128298" marR="19076" marT="98691" marB="98691"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58979352"/>
                  </a:ext>
                </a:extLst>
              </a:tr>
            </a:tbl>
          </a:graphicData>
        </a:graphic>
      </p:graphicFrame>
    </p:spTree>
    <p:extLst>
      <p:ext uri="{BB962C8B-B14F-4D97-AF65-F5344CB8AC3E}">
        <p14:creationId xmlns:p14="http://schemas.microsoft.com/office/powerpoint/2010/main" val="1391988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047280" y="788894"/>
            <a:ext cx="10306520" cy="880730"/>
          </a:xfrm>
        </p:spPr>
        <p:txBody>
          <a:bodyPr>
            <a:normAutofit/>
          </a:bodyPr>
          <a:lstStyle/>
          <a:p>
            <a:r>
              <a:rPr lang="en-US" sz="2800" b="1" i="0">
                <a:solidFill>
                  <a:srgbClr val="FFFFFF"/>
                </a:solidFill>
                <a:effectLst/>
                <a:latin typeface="Poppins" panose="00000500000000000000" pitchFamily="2" charset="0"/>
              </a:rPr>
              <a:t>Levels of Testing</a:t>
            </a:r>
            <a:br>
              <a:rPr lang="en-US" sz="2800" b="1" i="0">
                <a:solidFill>
                  <a:srgbClr val="FFFFFF"/>
                </a:solidFill>
                <a:effectLst/>
                <a:latin typeface="Poppins" panose="00000500000000000000" pitchFamily="2" charset="0"/>
              </a:rPr>
            </a:br>
            <a:endParaRPr lang="en-US" sz="2800">
              <a:solidFill>
                <a:srgbClr val="FFFFFF"/>
              </a:solidFill>
            </a:endParaRPr>
          </a:p>
        </p:txBody>
      </p:sp>
      <p:graphicFrame>
        <p:nvGraphicFramePr>
          <p:cNvPr id="29" name="Content Placeholder 2">
            <a:extLst>
              <a:ext uri="{FF2B5EF4-FFF2-40B4-BE49-F238E27FC236}">
                <a16:creationId xmlns:a16="http://schemas.microsoft.com/office/drawing/2014/main" id="{0D38282F-1DDA-48B0-B3D8-8C1A827CC62F}"/>
              </a:ext>
            </a:extLst>
          </p:cNvPr>
          <p:cNvGraphicFramePr>
            <a:graphicFrameLocks noGrp="1"/>
          </p:cNvGraphicFramePr>
          <p:nvPr>
            <p:ph idx="1"/>
            <p:extLst>
              <p:ext uri="{D42A27DB-BD31-4B8C-83A1-F6EECF244321}">
                <p14:modId xmlns:p14="http://schemas.microsoft.com/office/powerpoint/2010/main" val="4118041987"/>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1882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643467" y="321734"/>
            <a:ext cx="10905066" cy="1135737"/>
          </a:xfrm>
        </p:spPr>
        <p:txBody>
          <a:bodyPr>
            <a:normAutofit/>
          </a:bodyPr>
          <a:lstStyle/>
          <a:p>
            <a:r>
              <a:rPr lang="en-US" sz="3600" b="1" i="0">
                <a:effectLst/>
                <a:latin typeface="Poppins" panose="00000500000000000000" pitchFamily="2" charset="0"/>
              </a:rPr>
              <a:t>Unit Testing</a:t>
            </a:r>
            <a:br>
              <a:rPr lang="en-US" sz="3600" b="1" i="0">
                <a:effectLst/>
                <a:latin typeface="Poppins" panose="00000500000000000000" pitchFamily="2" charset="0"/>
              </a:rPr>
            </a:br>
            <a:endParaRPr lang="en-US" sz="360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643467" y="1782981"/>
            <a:ext cx="10905066" cy="4393982"/>
          </a:xfrm>
        </p:spPr>
        <p:txBody>
          <a:bodyPr>
            <a:normAutofit/>
          </a:bodyPr>
          <a:lstStyle/>
          <a:p>
            <a:pPr fontAlgn="base">
              <a:buFont typeface="Arial" panose="020B0604020202020204" pitchFamily="34" charset="0"/>
              <a:buChar char="•"/>
            </a:pPr>
            <a:r>
              <a:rPr lang="en-US" sz="2000" b="0" i="0" u="none" strike="noStrike">
                <a:effectLst/>
                <a:latin typeface="Poppins" panose="00000500000000000000" pitchFamily="2" charset="0"/>
              </a:rPr>
              <a:t>Unit Testing</a:t>
            </a:r>
            <a:r>
              <a:rPr lang="en-US" sz="2000" b="0" i="0">
                <a:effectLst/>
                <a:latin typeface="Poppins" panose="00000500000000000000" pitchFamily="2" charset="0"/>
              </a:rPr>
              <a:t> is the first level of testing usually performed by the developers.</a:t>
            </a:r>
            <a:br>
              <a:rPr lang="en-US" sz="2000" b="0" i="0">
                <a:effectLst/>
                <a:latin typeface="Poppins" panose="00000500000000000000" pitchFamily="2" charset="0"/>
              </a:rPr>
            </a:br>
            <a:endParaRPr lang="en-US" sz="2000" b="0" i="0">
              <a:effectLst/>
              <a:latin typeface="Poppins" panose="00000500000000000000" pitchFamily="2" charset="0"/>
            </a:endParaRPr>
          </a:p>
          <a:p>
            <a:pPr fontAlgn="base">
              <a:buFont typeface="Arial" panose="020B0604020202020204" pitchFamily="34" charset="0"/>
              <a:buChar char="•"/>
            </a:pPr>
            <a:r>
              <a:rPr lang="en-US" sz="2000" b="0" i="0">
                <a:effectLst/>
                <a:latin typeface="Poppins" panose="00000500000000000000" pitchFamily="2" charset="0"/>
              </a:rPr>
              <a:t>In unit testing, a module or component is tested in isolation.</a:t>
            </a:r>
            <a:br>
              <a:rPr lang="en-US" sz="2000" b="0" i="0">
                <a:effectLst/>
                <a:latin typeface="Poppins" panose="00000500000000000000" pitchFamily="2" charset="0"/>
              </a:rPr>
            </a:br>
            <a:endParaRPr lang="en-US" sz="2000" b="0" i="0">
              <a:effectLst/>
              <a:latin typeface="Poppins" panose="00000500000000000000" pitchFamily="2" charset="0"/>
            </a:endParaRPr>
          </a:p>
          <a:p>
            <a:pPr fontAlgn="base">
              <a:buFont typeface="Arial" panose="020B0604020202020204" pitchFamily="34" charset="0"/>
              <a:buChar char="•"/>
            </a:pPr>
            <a:r>
              <a:rPr lang="en-US" sz="2000" b="0" i="0">
                <a:effectLst/>
                <a:latin typeface="Poppins" panose="00000500000000000000" pitchFamily="2" charset="0"/>
              </a:rPr>
              <a:t>As the testing is limited to a particular module or component, exhaustive testing is possible.</a:t>
            </a:r>
            <a:br>
              <a:rPr lang="en-US" sz="2000" b="0" i="0">
                <a:effectLst/>
                <a:latin typeface="Poppins" panose="00000500000000000000" pitchFamily="2" charset="0"/>
              </a:rPr>
            </a:br>
            <a:endParaRPr lang="en-US" sz="2000" b="0" i="0">
              <a:effectLst/>
              <a:latin typeface="Poppins" panose="00000500000000000000" pitchFamily="2" charset="0"/>
            </a:endParaRPr>
          </a:p>
          <a:p>
            <a:pPr fontAlgn="base">
              <a:buFont typeface="Arial" panose="020B0604020202020204" pitchFamily="34" charset="0"/>
              <a:buChar char="•"/>
            </a:pPr>
            <a:r>
              <a:rPr lang="en-US" sz="2000" b="0" i="0">
                <a:effectLst/>
                <a:latin typeface="Poppins" panose="00000500000000000000" pitchFamily="2" charset="0"/>
              </a:rPr>
              <a:t>Advantage – Error can be detected at an early stage saving time and money to fix it.</a:t>
            </a:r>
          </a:p>
          <a:p>
            <a:pPr fontAlgn="base">
              <a:buFont typeface="Arial" panose="020B0604020202020204" pitchFamily="34" charset="0"/>
              <a:buChar char="•"/>
            </a:pPr>
            <a:r>
              <a:rPr lang="en-US" sz="2000" b="0" i="0">
                <a:effectLst/>
                <a:latin typeface="Poppins" panose="00000500000000000000" pitchFamily="2" charset="0"/>
              </a:rPr>
              <a:t>Limitation – Integration issues are not detected in this stage, modules may work perfectly on isolation but can have issues in interfacing between the modules.</a:t>
            </a:r>
            <a:endParaRPr lang="en-US" sz="2000">
              <a:latin typeface="Poppins" panose="00000500000000000000" pitchFamily="2" charset="0"/>
            </a:endParaRPr>
          </a:p>
          <a:p>
            <a:pPr fontAlgn="base">
              <a:buFont typeface="Arial" panose="020B0604020202020204" pitchFamily="34" charset="0"/>
              <a:buChar char="•"/>
            </a:pPr>
            <a:endParaRPr lang="en-US" sz="2000" b="0" i="0">
              <a:effectLst/>
              <a:latin typeface="Poppins" panose="00000500000000000000" pitchFamily="2" charset="0"/>
            </a:endParaRPr>
          </a:p>
          <a:p>
            <a:endParaRPr lang="en-US" sz="2000"/>
          </a:p>
        </p:txBody>
      </p:sp>
      <p:sp>
        <p:nvSpPr>
          <p:cNvPr id="21"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20408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000000"/>
                </a:solidFill>
                <a:effectLst/>
                <a:latin typeface="Poppins" panose="00000500000000000000" pitchFamily="2" charset="0"/>
              </a:rPr>
              <a:t>Integration Testing</a:t>
            </a:r>
            <a:br>
              <a:rPr lang="en-US" b="1" i="0" dirty="0">
                <a:solidFill>
                  <a:srgbClr val="000000"/>
                </a:solidFill>
                <a:effectLst/>
                <a:latin typeface="Poppins" panose="00000500000000000000" pitchFamily="2"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r>
              <a:rPr lang="en-US" b="0" i="1" dirty="0">
                <a:solidFill>
                  <a:srgbClr val="282829"/>
                </a:solidFill>
                <a:effectLst/>
                <a:latin typeface="Segoe UI" panose="020B0502040204020203" pitchFamily="34" charset="0"/>
              </a:rPr>
              <a:t>Integration testing is the second level testing performed after unit testing in which we test the interfacing between the modules along with the end to end testing of the integrated components. It can be performed by using both </a:t>
            </a:r>
            <a:r>
              <a:rPr lang="en-US" b="0" i="1" u="sng" dirty="0">
                <a:solidFill>
                  <a:srgbClr val="1B78E2"/>
                </a:solidFill>
                <a:effectLst/>
                <a:latin typeface="Segoe UI" panose="020B0502040204020203" pitchFamily="34" charset="0"/>
              </a:rPr>
              <a:t>white box</a:t>
            </a:r>
            <a:r>
              <a:rPr lang="en-US" b="0" i="1" dirty="0">
                <a:solidFill>
                  <a:srgbClr val="282829"/>
                </a:solidFill>
                <a:effectLst/>
                <a:latin typeface="Segoe UI" panose="020B0502040204020203" pitchFamily="34" charset="0"/>
              </a:rPr>
              <a:t> and </a:t>
            </a:r>
            <a:r>
              <a:rPr lang="en-US" b="0" u="sng" dirty="0">
                <a:solidFill>
                  <a:srgbClr val="1B78E2"/>
                </a:solidFill>
                <a:effectLst/>
                <a:latin typeface="Segoe UI" panose="020B0502040204020203" pitchFamily="34" charset="0"/>
              </a:rPr>
              <a:t>black box testing techniques</a:t>
            </a:r>
            <a:r>
              <a:rPr lang="en-US" b="0" dirty="0">
                <a:solidFill>
                  <a:srgbClr val="282829"/>
                </a:solidFill>
                <a:effectLst/>
                <a:latin typeface="Segoe UI" panose="020B0502040204020203" pitchFamily="34" charset="0"/>
              </a:rPr>
              <a:t>.</a:t>
            </a:r>
            <a:endParaRPr lang="en-US" dirty="0"/>
          </a:p>
        </p:txBody>
      </p:sp>
    </p:spTree>
    <p:extLst>
      <p:ext uri="{BB962C8B-B14F-4D97-AF65-F5344CB8AC3E}">
        <p14:creationId xmlns:p14="http://schemas.microsoft.com/office/powerpoint/2010/main" val="19248967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7"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143000" y="1676400"/>
            <a:ext cx="3810000" cy="3505200"/>
          </a:xfrm>
        </p:spPr>
        <p:txBody>
          <a:bodyPr anchor="t">
            <a:normAutofit/>
          </a:bodyPr>
          <a:lstStyle/>
          <a:p>
            <a:r>
              <a:rPr lang="en-US" sz="4000" b="1" i="0">
                <a:effectLst/>
                <a:latin typeface="Segoe UI" panose="020B0502040204020203" pitchFamily="34" charset="0"/>
              </a:rPr>
              <a:t>Integration Testing Types</a:t>
            </a:r>
            <a:br>
              <a:rPr lang="en-US" sz="4000" b="1" i="0">
                <a:effectLst/>
                <a:latin typeface="Segoe UI" panose="020B0502040204020203" pitchFamily="34" charset="0"/>
              </a:rPr>
            </a:br>
            <a:endParaRPr lang="en-US" sz="400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5181604" y="1676400"/>
            <a:ext cx="5638796" cy="3505200"/>
          </a:xfrm>
        </p:spPr>
        <p:txBody>
          <a:bodyPr>
            <a:normAutofit/>
          </a:bodyPr>
          <a:lstStyle/>
          <a:p>
            <a:r>
              <a:rPr lang="en-US" sz="1700" b="1" i="0">
                <a:solidFill>
                  <a:schemeClr val="tx1">
                    <a:alpha val="55000"/>
                  </a:schemeClr>
                </a:solidFill>
                <a:effectLst/>
                <a:latin typeface="Segoe UI" panose="020B0502040204020203" pitchFamily="34" charset="0"/>
              </a:rPr>
              <a:t>Big-bang Integration</a:t>
            </a:r>
            <a:endParaRPr lang="en-US" sz="1700" b="0" i="0">
              <a:solidFill>
                <a:schemeClr val="tx1">
                  <a:alpha val="55000"/>
                </a:schemeClr>
              </a:solidFill>
              <a:effectLst/>
              <a:latin typeface="Segoe UI" panose="020B0502040204020203" pitchFamily="34" charset="0"/>
            </a:endParaRPr>
          </a:p>
          <a:p>
            <a:r>
              <a:rPr lang="en-US" sz="1700" b="0" i="0">
                <a:solidFill>
                  <a:schemeClr val="tx1">
                    <a:alpha val="55000"/>
                  </a:schemeClr>
                </a:solidFill>
                <a:effectLst/>
                <a:latin typeface="Segoe UI" panose="020B0502040204020203" pitchFamily="34" charset="0"/>
              </a:rPr>
              <a:t>In big bang integration, all the modules are first required to be completed and then integrated. After integration, testing is carried out on the integrated unit as a whole. It is different from system testing as here we focus testing on the interfacing/communication between the modules.</a:t>
            </a:r>
          </a:p>
          <a:p>
            <a:r>
              <a:rPr lang="en-US" sz="1700" b="1" i="0">
                <a:solidFill>
                  <a:schemeClr val="tx1">
                    <a:alpha val="55000"/>
                  </a:schemeClr>
                </a:solidFill>
                <a:effectLst/>
                <a:latin typeface="Segoe UI" panose="020B0502040204020203" pitchFamily="34" charset="0"/>
              </a:rPr>
              <a:t>Advantage</a:t>
            </a:r>
            <a:r>
              <a:rPr lang="en-US" sz="1700" b="0" i="0">
                <a:solidFill>
                  <a:schemeClr val="tx1">
                    <a:alpha val="55000"/>
                  </a:schemeClr>
                </a:solidFill>
                <a:effectLst/>
                <a:latin typeface="Segoe UI" panose="020B0502040204020203" pitchFamily="34" charset="0"/>
              </a:rPr>
              <a:t> – It is suitable for smaller projects where we can have all the modules developer before starting with integration testing.</a:t>
            </a:r>
          </a:p>
          <a:p>
            <a:r>
              <a:rPr lang="en-US" sz="1700" b="1" i="0">
                <a:solidFill>
                  <a:schemeClr val="tx1">
                    <a:alpha val="55000"/>
                  </a:schemeClr>
                </a:solidFill>
                <a:effectLst/>
                <a:latin typeface="Segoe UI" panose="020B0502040204020203" pitchFamily="34" charset="0"/>
              </a:rPr>
              <a:t>Disadvantage</a:t>
            </a:r>
            <a:r>
              <a:rPr lang="en-US" sz="1700" b="0" i="0">
                <a:solidFill>
                  <a:schemeClr val="tx1">
                    <a:alpha val="55000"/>
                  </a:schemeClr>
                </a:solidFill>
                <a:effectLst/>
                <a:latin typeface="Segoe UI" panose="020B0502040204020203" pitchFamily="34" charset="0"/>
              </a:rPr>
              <a:t> – It is very difficult to incorporate as it is not practical or advisable to have all the modules prepared before starting integration testing.</a:t>
            </a:r>
          </a:p>
          <a:p>
            <a:endParaRPr lang="en-US" sz="1700">
              <a:solidFill>
                <a:schemeClr val="tx1">
                  <a:alpha val="55000"/>
                </a:schemeClr>
              </a:solidFill>
            </a:endParaRPr>
          </a:p>
        </p:txBody>
      </p:sp>
    </p:spTree>
    <p:extLst>
      <p:ext uri="{BB962C8B-B14F-4D97-AF65-F5344CB8AC3E}">
        <p14:creationId xmlns:p14="http://schemas.microsoft.com/office/powerpoint/2010/main" val="1497920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653363" y="365760"/>
            <a:ext cx="9367203" cy="1188720"/>
          </a:xfrm>
        </p:spPr>
        <p:txBody>
          <a:bodyPr>
            <a:normAutofit/>
          </a:bodyPr>
          <a:lstStyle/>
          <a:p>
            <a:r>
              <a:rPr lang="en-US" sz="3700" b="1" i="0">
                <a:effectLst/>
                <a:latin typeface="Segoe UI" panose="020B0502040204020203" pitchFamily="34" charset="0"/>
              </a:rPr>
              <a:t>Top-down Integration Testing</a:t>
            </a:r>
            <a:br>
              <a:rPr lang="en-US" sz="3700" b="0" i="0">
                <a:effectLst/>
                <a:latin typeface="Segoe UI" panose="020B0502040204020203" pitchFamily="34" charset="0"/>
              </a:rPr>
            </a:br>
            <a:endParaRPr lang="en-US" sz="3700"/>
          </a:p>
        </p:txBody>
      </p:sp>
      <p:sp>
        <p:nvSpPr>
          <p:cNvPr id="29" name="Freeform: Shape 16">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18">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0">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653363" y="2176272"/>
            <a:ext cx="9367204" cy="4041648"/>
          </a:xfrm>
        </p:spPr>
        <p:txBody>
          <a:bodyPr anchor="t">
            <a:normAutofit/>
          </a:bodyPr>
          <a:lstStyle/>
          <a:p>
            <a:r>
              <a:rPr lang="en-US" sz="2400" b="0" i="0">
                <a:effectLst/>
                <a:latin typeface="Segoe UI" panose="020B0502040204020203" pitchFamily="34" charset="0"/>
              </a:rPr>
              <a:t>Top-down integration is an incremental approach of integration testing where the testing flow starts from top-level modules (modules higher in the hierarchy) towards the lower-level modules. As there is very much possible that the lower level modules might not have been developed while beginning with top-level modules. So, in those cases, stubs are used.</a:t>
            </a:r>
            <a:br>
              <a:rPr lang="en-US" sz="2400" b="0" i="0">
                <a:effectLst/>
                <a:latin typeface="Segoe UI" panose="020B0502040204020203" pitchFamily="34" charset="0"/>
              </a:rPr>
            </a:br>
            <a:r>
              <a:rPr lang="en-US" sz="2400" b="1" i="0">
                <a:effectLst/>
                <a:latin typeface="Segoe UI" panose="020B0502040204020203" pitchFamily="34" charset="0"/>
              </a:rPr>
              <a:t>Stubs are dummy modules that simulate the functioning of a module by accepting the parameters received by the module and giving an acceptable result.</a:t>
            </a:r>
            <a:r>
              <a:rPr lang="en-US" sz="2400" b="0" i="0">
                <a:effectLst/>
                <a:latin typeface="Segoe UI" panose="020B0502040204020203" pitchFamily="34" charset="0"/>
              </a:rPr>
              <a:t> Generally, stubs have hard-coded input and output that helps in testing the other modules integrated with it.</a:t>
            </a:r>
          </a:p>
          <a:p>
            <a:endParaRPr lang="en-US" sz="2400" dirty="0"/>
          </a:p>
        </p:txBody>
      </p:sp>
    </p:spTree>
    <p:extLst>
      <p:ext uri="{BB962C8B-B14F-4D97-AF65-F5344CB8AC3E}">
        <p14:creationId xmlns:p14="http://schemas.microsoft.com/office/powerpoint/2010/main" val="1403609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7BFF89-25EC-44FD-9245-A96B5866CD74}"/>
              </a:ext>
            </a:extLst>
          </p:cNvPr>
          <p:cNvPicPr>
            <a:picLocks noGrp="1" noChangeAspect="1"/>
          </p:cNvPicPr>
          <p:nvPr>
            <p:ph idx="1"/>
          </p:nvPr>
        </p:nvPicPr>
        <p:blipFill>
          <a:blip r:embed="rId2"/>
          <a:stretch>
            <a:fillRect/>
          </a:stretch>
        </p:blipFill>
        <p:spPr>
          <a:xfrm>
            <a:off x="1144376" y="0"/>
            <a:ext cx="9903250" cy="6858000"/>
          </a:xfrm>
          <a:prstGeom prst="rect">
            <a:avLst/>
          </a:prstGeom>
        </p:spPr>
      </p:pic>
    </p:spTree>
    <p:extLst>
      <p:ext uri="{BB962C8B-B14F-4D97-AF65-F5344CB8AC3E}">
        <p14:creationId xmlns:p14="http://schemas.microsoft.com/office/powerpoint/2010/main" val="27518232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838200" y="1880709"/>
            <a:ext cx="10515600" cy="4351338"/>
          </a:xfrm>
        </p:spPr>
        <p:txBody>
          <a:bodyPr/>
          <a:lstStyle/>
          <a:p>
            <a:pPr algn="l"/>
            <a:r>
              <a:rPr lang="en-US" b="1" i="0" dirty="0">
                <a:solidFill>
                  <a:srgbClr val="282829"/>
                </a:solidFill>
                <a:effectLst/>
                <a:latin typeface="Segoe UI" panose="020B0502040204020203" pitchFamily="34" charset="0"/>
              </a:rPr>
              <a:t>Advantage</a:t>
            </a:r>
            <a:r>
              <a:rPr lang="en-US" b="0" i="0" dirty="0">
                <a:solidFill>
                  <a:srgbClr val="282829"/>
                </a:solidFill>
                <a:effectLst/>
                <a:latin typeface="Segoe UI" panose="020B0502040204020203" pitchFamily="34" charset="0"/>
              </a:rPr>
              <a:t> – We don’t have to wait for all the modules to get developed with the use of stubs. Also, we can prioritize the testing of critical integrated modules first.</a:t>
            </a:r>
          </a:p>
          <a:p>
            <a:pPr algn="l"/>
            <a:r>
              <a:rPr lang="en-US" b="1" i="0" dirty="0">
                <a:solidFill>
                  <a:srgbClr val="282829"/>
                </a:solidFill>
                <a:effectLst/>
                <a:latin typeface="Segoe UI" panose="020B0502040204020203" pitchFamily="34" charset="0"/>
              </a:rPr>
              <a:t>Disadvantage</a:t>
            </a:r>
            <a:r>
              <a:rPr lang="en-US" b="0" i="0" dirty="0">
                <a:solidFill>
                  <a:srgbClr val="282829"/>
                </a:solidFill>
                <a:effectLst/>
                <a:latin typeface="Segoe UI" panose="020B0502040204020203" pitchFamily="34" charset="0"/>
              </a:rPr>
              <a:t> – This technique requires the creation of many stubs for the simulating the lower-level modules. Also, the lower-level modules might not get tested adequately.</a:t>
            </a:r>
          </a:p>
          <a:p>
            <a:endParaRPr lang="en-US" dirty="0"/>
          </a:p>
        </p:txBody>
      </p:sp>
    </p:spTree>
    <p:extLst>
      <p:ext uri="{BB962C8B-B14F-4D97-AF65-F5344CB8AC3E}">
        <p14:creationId xmlns:p14="http://schemas.microsoft.com/office/powerpoint/2010/main" val="1030649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653363" y="365760"/>
            <a:ext cx="9367203" cy="1188720"/>
          </a:xfrm>
        </p:spPr>
        <p:txBody>
          <a:bodyPr>
            <a:normAutofit/>
          </a:bodyPr>
          <a:lstStyle/>
          <a:p>
            <a:r>
              <a:rPr lang="en-US" sz="3700" b="1" i="0">
                <a:effectLst/>
                <a:latin typeface="Segoe UI" panose="020B0502040204020203" pitchFamily="34" charset="0"/>
              </a:rPr>
              <a:t>Bottom-up Integration Testing</a:t>
            </a:r>
            <a:br>
              <a:rPr lang="en-US" sz="3700" b="0" i="0">
                <a:effectLst/>
                <a:latin typeface="Segoe UI" panose="020B0502040204020203" pitchFamily="34" charset="0"/>
              </a:rPr>
            </a:br>
            <a:endParaRPr lang="en-US" sz="370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653363" y="2176272"/>
            <a:ext cx="9367204" cy="4041648"/>
          </a:xfrm>
        </p:spPr>
        <p:txBody>
          <a:bodyPr anchor="t">
            <a:normAutofit/>
          </a:bodyPr>
          <a:lstStyle/>
          <a:p>
            <a:r>
              <a:rPr lang="en-US" sz="2400" b="0" i="0">
                <a:effectLst/>
                <a:latin typeface="Segoe UI" panose="020B0502040204020203" pitchFamily="34" charset="0"/>
              </a:rPr>
              <a:t>Bottom-up integration is also based on an incremental approach and starts from lower-level modules, moving upwards to the higher-level modules. Again the higher-level modules might not have been developed by the time lower modules are tested. So, in those cases, Drivers are used. These drivers simulate the functionality of higher-level modules in order to test lower-level modules.</a:t>
            </a:r>
            <a:endParaRPr lang="en-US" sz="2400"/>
          </a:p>
        </p:txBody>
      </p:sp>
    </p:spTree>
    <p:extLst>
      <p:ext uri="{BB962C8B-B14F-4D97-AF65-F5344CB8AC3E}">
        <p14:creationId xmlns:p14="http://schemas.microsoft.com/office/powerpoint/2010/main" val="1039732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8" name="Freeform: Shape 3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AB5CB75F-422A-43FD-B541-73F990BDD423}"/>
              </a:ext>
            </a:extLst>
          </p:cNvPr>
          <p:cNvGraphicFramePr>
            <a:graphicFrameLocks noGrp="1"/>
          </p:cNvGraphicFramePr>
          <p:nvPr>
            <p:ph idx="1"/>
            <p:extLst>
              <p:ext uri="{D42A27DB-BD31-4B8C-83A1-F6EECF244321}">
                <p14:modId xmlns:p14="http://schemas.microsoft.com/office/powerpoint/2010/main" val="308287519"/>
              </p:ext>
            </p:extLst>
          </p:nvPr>
        </p:nvGraphicFramePr>
        <p:xfrm>
          <a:off x="643467" y="898851"/>
          <a:ext cx="10905067" cy="5060298"/>
        </p:xfrm>
        <a:graphic>
          <a:graphicData uri="http://schemas.openxmlformats.org/drawingml/2006/table">
            <a:tbl>
              <a:tblPr firstRow="1" bandRow="1">
                <a:solidFill>
                  <a:srgbClr val="F2F2F2">
                    <a:alpha val="45098"/>
                  </a:srgbClr>
                </a:solidFill>
              </a:tblPr>
              <a:tblGrid>
                <a:gridCol w="4444696">
                  <a:extLst>
                    <a:ext uri="{9D8B030D-6E8A-4147-A177-3AD203B41FA5}">
                      <a16:colId xmlns:a16="http://schemas.microsoft.com/office/drawing/2014/main" val="464564919"/>
                    </a:ext>
                  </a:extLst>
                </a:gridCol>
                <a:gridCol w="6460371">
                  <a:extLst>
                    <a:ext uri="{9D8B030D-6E8A-4147-A177-3AD203B41FA5}">
                      <a16:colId xmlns:a16="http://schemas.microsoft.com/office/drawing/2014/main" val="610100244"/>
                    </a:ext>
                  </a:extLst>
                </a:gridCol>
              </a:tblGrid>
              <a:tr h="1152771">
                <a:tc>
                  <a:txBody>
                    <a:bodyPr/>
                    <a:lstStyle/>
                    <a:p>
                      <a:pPr algn="l" fontAlgn="ctr">
                        <a:spcBef>
                          <a:spcPts val="0"/>
                        </a:spcBef>
                        <a:spcAft>
                          <a:spcPts val="0"/>
                        </a:spcAft>
                      </a:pPr>
                      <a:r>
                        <a:rPr lang="en-US" sz="3100" b="0" i="0" u="none" strike="noStrike" cap="none" spc="0">
                          <a:solidFill>
                            <a:schemeClr val="bg1"/>
                          </a:solidFill>
                          <a:effectLst/>
                          <a:latin typeface="Arial" panose="020B0604020202020204" pitchFamily="34" charset="0"/>
                        </a:rPr>
                        <a:t>Testing Category</a:t>
                      </a:r>
                    </a:p>
                  </a:txBody>
                  <a:tcPr marL="605258" marR="605258" marT="201567" marB="400252" anchor="ctr">
                    <a:lnL w="12700" cmpd="sng">
                      <a:noFill/>
                      <a:prstDash val="solid"/>
                    </a:lnL>
                    <a:lnR w="12700" cmpd="sng">
                      <a:noFill/>
                      <a:prstDash val="solid"/>
                    </a:lnR>
                    <a:lnT w="19050" cap="flat" cmpd="sng" algn="ctr">
                      <a:noFill/>
                      <a:prstDash val="solid"/>
                    </a:lnT>
                    <a:lnB w="12700" cmpd="sng">
                      <a:noFill/>
                      <a:prstDash val="solid"/>
                    </a:lnB>
                    <a:solidFill>
                      <a:schemeClr val="tx1"/>
                    </a:solidFill>
                  </a:tcPr>
                </a:tc>
                <a:tc>
                  <a:txBody>
                    <a:bodyPr/>
                    <a:lstStyle/>
                    <a:p>
                      <a:pPr algn="l" fontAlgn="ctr">
                        <a:spcBef>
                          <a:spcPts val="0"/>
                        </a:spcBef>
                        <a:spcAft>
                          <a:spcPts val="0"/>
                        </a:spcAft>
                      </a:pPr>
                      <a:r>
                        <a:rPr lang="en-US" sz="3100" b="0" i="0" u="none" strike="noStrike" cap="none" spc="0">
                          <a:solidFill>
                            <a:schemeClr val="bg1"/>
                          </a:solidFill>
                          <a:effectLst/>
                          <a:latin typeface="Arial" panose="020B0604020202020204" pitchFamily="34" charset="0"/>
                        </a:rPr>
                        <a:t>Types of Testing</a:t>
                      </a:r>
                    </a:p>
                  </a:txBody>
                  <a:tcPr marL="605258" marR="605258" marT="201567" marB="400252" anchor="ctr">
                    <a:lnL w="12700" cmpd="sng">
                      <a:noFill/>
                      <a:prstDash val="solid"/>
                    </a:lnL>
                    <a:lnR w="12700" cmpd="sng">
                      <a:noFill/>
                      <a:prstDash val="solid"/>
                    </a:lnR>
                    <a:lnT w="19050" cap="flat" cmpd="sng" algn="ctr">
                      <a:noFill/>
                      <a:prstDash val="solid"/>
                    </a:lnT>
                    <a:lnB w="12700" cmpd="sng">
                      <a:noFill/>
                      <a:prstDash val="solid"/>
                    </a:lnB>
                    <a:solidFill>
                      <a:schemeClr val="tx1"/>
                    </a:solidFill>
                  </a:tcPr>
                </a:tc>
                <a:extLst>
                  <a:ext uri="{0D108BD9-81ED-4DB2-BD59-A6C34878D82A}">
                    <a16:rowId xmlns:a16="http://schemas.microsoft.com/office/drawing/2014/main" val="1332170825"/>
                  </a:ext>
                </a:extLst>
              </a:tr>
              <a:tr h="3907527">
                <a:tc>
                  <a:txBody>
                    <a:bodyPr/>
                    <a:lstStyle/>
                    <a:p>
                      <a:pPr algn="l" fontAlgn="ctr">
                        <a:spcBef>
                          <a:spcPts val="0"/>
                        </a:spcBef>
                        <a:spcAft>
                          <a:spcPts val="0"/>
                        </a:spcAft>
                      </a:pPr>
                      <a:r>
                        <a:rPr lang="en-US" sz="2600" b="0" i="0" u="none" strike="noStrike" cap="none" spc="0">
                          <a:solidFill>
                            <a:schemeClr val="tx1"/>
                          </a:solidFill>
                          <a:effectLst/>
                          <a:latin typeface="Arial" panose="020B0604020202020204" pitchFamily="34" charset="0"/>
                        </a:rPr>
                        <a:t>Functional Testing</a:t>
                      </a:r>
                    </a:p>
                  </a:txBody>
                  <a:tcPr marL="605258" marR="605258" marT="201567" marB="40025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l" fontAlgn="ctr">
                        <a:spcBef>
                          <a:spcPts val="0"/>
                        </a:spcBef>
                        <a:spcAft>
                          <a:spcPts val="0"/>
                        </a:spcAft>
                        <a:buClrTx/>
                        <a:buSzPts val="1800"/>
                        <a:buFont typeface="Arial" panose="020B0604020202020204" pitchFamily="34" charset="0"/>
                        <a:buChar char="•"/>
                      </a:pPr>
                      <a:r>
                        <a:rPr lang="en-US" sz="2600" b="0" i="0" u="none" strike="noStrike" cap="none" spc="0">
                          <a:solidFill>
                            <a:schemeClr val="tx1"/>
                          </a:solidFill>
                          <a:effectLst/>
                          <a:latin typeface="Arial" panose="020B0604020202020204" pitchFamily="34" charset="0"/>
                          <a:hlinkClick r:id="rId2">
                            <a:extLst>
                              <a:ext uri="{A12FA001-AC4F-418D-AE19-62706E023703}">
                                <ahyp:hlinkClr xmlns:ahyp="http://schemas.microsoft.com/office/drawing/2018/hyperlinkcolor" val="tx"/>
                              </a:ext>
                            </a:extLst>
                          </a:hlinkClick>
                        </a:rPr>
                        <a:t>Unit Testing</a:t>
                      </a:r>
                      <a:endParaRPr lang="en-US" sz="2600" b="0" i="0" u="none" strike="noStrike" cap="none" spc="0">
                        <a:solidFill>
                          <a:schemeClr val="tx1"/>
                        </a:solidFill>
                        <a:effectLst/>
                        <a:latin typeface="Arial" panose="020B0604020202020204" pitchFamily="34" charset="0"/>
                      </a:endParaRPr>
                    </a:p>
                    <a:p>
                      <a:pPr algn="l" fontAlgn="ctr">
                        <a:spcBef>
                          <a:spcPts val="0"/>
                        </a:spcBef>
                        <a:spcAft>
                          <a:spcPts val="0"/>
                        </a:spcAft>
                        <a:buClrTx/>
                        <a:buSzPts val="1800"/>
                        <a:buFont typeface="Arial" panose="020B0604020202020204" pitchFamily="34" charset="0"/>
                        <a:buChar char="•"/>
                      </a:pPr>
                      <a:r>
                        <a:rPr lang="en-US" sz="2600" b="0" i="0" u="none" strike="noStrike" cap="none" spc="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Integration Testing</a:t>
                      </a:r>
                      <a:endParaRPr lang="en-US" sz="2600" b="0" i="0" u="none" strike="noStrike" cap="none" spc="0">
                        <a:solidFill>
                          <a:schemeClr val="tx1"/>
                        </a:solidFill>
                        <a:effectLst/>
                        <a:latin typeface="Arial" panose="020B0604020202020204" pitchFamily="34" charset="0"/>
                      </a:endParaRPr>
                    </a:p>
                    <a:p>
                      <a:pPr algn="l" fontAlgn="ctr">
                        <a:spcBef>
                          <a:spcPts val="0"/>
                        </a:spcBef>
                        <a:spcAft>
                          <a:spcPts val="0"/>
                        </a:spcAft>
                        <a:buClrTx/>
                        <a:buSzPts val="1800"/>
                        <a:buFont typeface="Arial" panose="020B0604020202020204" pitchFamily="34" charset="0"/>
                        <a:buChar char="•"/>
                      </a:pPr>
                      <a:r>
                        <a:rPr lang="en-US" sz="2600" b="0" i="0" u="none" strike="noStrike" cap="none" spc="0">
                          <a:solidFill>
                            <a:schemeClr val="tx1"/>
                          </a:solidFill>
                          <a:effectLst/>
                          <a:latin typeface="Arial" panose="020B0604020202020204" pitchFamily="34" charset="0"/>
                        </a:rPr>
                        <a:t>Smoke</a:t>
                      </a:r>
                    </a:p>
                    <a:p>
                      <a:pPr algn="l" fontAlgn="ctr">
                        <a:spcBef>
                          <a:spcPts val="0"/>
                        </a:spcBef>
                        <a:spcAft>
                          <a:spcPts val="0"/>
                        </a:spcAft>
                        <a:buClrTx/>
                        <a:buSzPts val="1800"/>
                        <a:buFont typeface="Arial" panose="020B0604020202020204" pitchFamily="34" charset="0"/>
                        <a:buChar char="•"/>
                      </a:pPr>
                      <a:r>
                        <a:rPr lang="en-US" sz="2600" b="0" i="0" u="none" strike="noStrike" cap="none" spc="0">
                          <a:solidFill>
                            <a:schemeClr val="tx1"/>
                          </a:solidFill>
                          <a:effectLst/>
                          <a:latin typeface="Arial" panose="020B0604020202020204" pitchFamily="34" charset="0"/>
                        </a:rPr>
                        <a:t>UAT ( User Acceptance Testing)</a:t>
                      </a:r>
                    </a:p>
                    <a:p>
                      <a:pPr algn="l" fontAlgn="ctr">
                        <a:spcBef>
                          <a:spcPts val="0"/>
                        </a:spcBef>
                        <a:spcAft>
                          <a:spcPts val="0"/>
                        </a:spcAft>
                        <a:buClrTx/>
                        <a:buSzPts val="1800"/>
                        <a:buFont typeface="Arial" panose="020B0604020202020204" pitchFamily="34" charset="0"/>
                        <a:buChar char="•"/>
                      </a:pPr>
                      <a:r>
                        <a:rPr lang="en-US" sz="2600" b="0" i="0" u="none" strike="noStrike" cap="none" spc="0">
                          <a:solidFill>
                            <a:schemeClr val="tx1"/>
                          </a:solidFill>
                          <a:effectLst/>
                          <a:latin typeface="Arial" panose="020B0604020202020204" pitchFamily="34" charset="0"/>
                        </a:rPr>
                        <a:t>Localization</a:t>
                      </a:r>
                    </a:p>
                    <a:p>
                      <a:pPr algn="l" fontAlgn="ctr">
                        <a:spcBef>
                          <a:spcPts val="0"/>
                        </a:spcBef>
                        <a:spcAft>
                          <a:spcPts val="0"/>
                        </a:spcAft>
                        <a:buClrTx/>
                        <a:buSzPts val="1800"/>
                        <a:buFont typeface="Arial" panose="020B0604020202020204" pitchFamily="34" charset="0"/>
                        <a:buChar char="•"/>
                      </a:pPr>
                      <a:r>
                        <a:rPr lang="en-US" sz="2600" b="0" i="0" u="none" strike="noStrike" cap="none" spc="0">
                          <a:solidFill>
                            <a:schemeClr val="tx1"/>
                          </a:solidFill>
                          <a:effectLst/>
                          <a:latin typeface="Arial" panose="020B0604020202020204" pitchFamily="34" charset="0"/>
                        </a:rPr>
                        <a:t>Globalization</a:t>
                      </a:r>
                    </a:p>
                    <a:p>
                      <a:pPr algn="l" fontAlgn="ctr">
                        <a:spcBef>
                          <a:spcPts val="0"/>
                        </a:spcBef>
                        <a:spcAft>
                          <a:spcPts val="0"/>
                        </a:spcAft>
                        <a:buClrTx/>
                        <a:buSzPts val="1800"/>
                        <a:buFont typeface="Arial" panose="020B0604020202020204" pitchFamily="34" charset="0"/>
                        <a:buChar char="•"/>
                      </a:pPr>
                      <a:r>
                        <a:rPr lang="en-US" sz="2600" b="0" i="0" u="none" strike="noStrike" cap="none" spc="0">
                          <a:solidFill>
                            <a:schemeClr val="tx1"/>
                          </a:solidFill>
                          <a:effectLst/>
                          <a:latin typeface="Arial" panose="020B0604020202020204" pitchFamily="34" charset="0"/>
                        </a:rPr>
                        <a:t>Interoperability</a:t>
                      </a:r>
                    </a:p>
                    <a:p>
                      <a:pPr algn="l" fontAlgn="ctr">
                        <a:spcBef>
                          <a:spcPts val="0"/>
                        </a:spcBef>
                        <a:spcAft>
                          <a:spcPts val="0"/>
                        </a:spcAft>
                        <a:buClrTx/>
                        <a:buSzPts val="1800"/>
                        <a:buFont typeface="Arial" panose="020B0604020202020204" pitchFamily="34" charset="0"/>
                        <a:buChar char="•"/>
                      </a:pPr>
                      <a:r>
                        <a:rPr lang="en-US" sz="2600" b="0" i="0" u="none" strike="noStrike" cap="none" spc="0">
                          <a:solidFill>
                            <a:schemeClr val="tx1"/>
                          </a:solidFill>
                          <a:effectLst/>
                          <a:latin typeface="Arial" panose="020B0604020202020204" pitchFamily="34" charset="0"/>
                        </a:rPr>
                        <a:t>So on</a:t>
                      </a:r>
                    </a:p>
                  </a:txBody>
                  <a:tcPr marL="605258" marR="605258" marT="201567" marB="400252"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1227983244"/>
                  </a:ext>
                </a:extLst>
              </a:tr>
            </a:tbl>
          </a:graphicData>
        </a:graphic>
      </p:graphicFrame>
    </p:spTree>
    <p:extLst>
      <p:ext uri="{BB962C8B-B14F-4D97-AF65-F5344CB8AC3E}">
        <p14:creationId xmlns:p14="http://schemas.microsoft.com/office/powerpoint/2010/main" val="39915541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E88610FB-5ECE-41E6-BBC1-882E6DCC6A4A}"/>
              </a:ext>
            </a:extLst>
          </p:cNvPr>
          <p:cNvGraphicFramePr>
            <a:graphicFrameLocks noGrp="1"/>
          </p:cNvGraphicFramePr>
          <p:nvPr>
            <p:ph idx="1"/>
            <p:extLst>
              <p:ext uri="{D42A27DB-BD31-4B8C-83A1-F6EECF244321}">
                <p14:modId xmlns:p14="http://schemas.microsoft.com/office/powerpoint/2010/main" val="3546392541"/>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667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1271588" y="662400"/>
            <a:ext cx="10055721" cy="1325563"/>
          </a:xfrm>
        </p:spPr>
        <p:txBody>
          <a:bodyPr anchor="t">
            <a:normAutofit/>
          </a:bodyPr>
          <a:lstStyle/>
          <a:p>
            <a:r>
              <a:rPr lang="en-US" b="1" i="0">
                <a:effectLst/>
                <a:latin typeface="Segoe UI" panose="020B0502040204020203" pitchFamily="34" charset="0"/>
              </a:rPr>
              <a:t>What is System Testing?</a:t>
            </a:r>
            <a:br>
              <a:rPr lang="en-US" b="1" i="0">
                <a:effectLst/>
                <a:latin typeface="Segoe UI" panose="020B0502040204020203" pitchFamily="34" charset="0"/>
              </a:rPr>
            </a:br>
            <a:endParaRPr lang="en-US" dirty="0"/>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251678" y="2286001"/>
            <a:ext cx="10089112" cy="3909599"/>
          </a:xfrm>
        </p:spPr>
        <p:txBody>
          <a:bodyPr>
            <a:normAutofit/>
          </a:bodyPr>
          <a:lstStyle/>
          <a:p>
            <a:r>
              <a:rPr lang="en-US" sz="2000" b="0" i="0" dirty="0">
                <a:solidFill>
                  <a:schemeClr val="tx1">
                    <a:alpha val="60000"/>
                  </a:schemeClr>
                </a:solidFill>
                <a:effectLst/>
                <a:latin typeface="Segoe UI" panose="020B0502040204020203" pitchFamily="34" charset="0"/>
              </a:rPr>
              <a:t>System testing is a </a:t>
            </a:r>
            <a:r>
              <a:rPr lang="en-US" sz="2000" b="0" i="0" u="sng" dirty="0">
                <a:solidFill>
                  <a:schemeClr val="tx1">
                    <a:alpha val="60000"/>
                  </a:schemeClr>
                </a:solidFill>
                <a:effectLst/>
                <a:latin typeface="Segoe UI" panose="020B0502040204020203" pitchFamily="34" charset="0"/>
              </a:rPr>
              <a:t>type of testing</a:t>
            </a:r>
            <a:r>
              <a:rPr lang="en-US" sz="2000" b="0" i="0" dirty="0">
                <a:solidFill>
                  <a:schemeClr val="tx1">
                    <a:alpha val="60000"/>
                  </a:schemeClr>
                </a:solidFill>
                <a:effectLst/>
                <a:latin typeface="Segoe UI" panose="020B0502040204020203" pitchFamily="34" charset="0"/>
              </a:rPr>
              <a:t> where the application as a whole is tested for its compliance with functional and non-functional requirements. It is carried out by the QA team after the completion of integration testing and before the final acceptance testing.</a:t>
            </a:r>
            <a:br>
              <a:rPr lang="en-US" sz="2000" dirty="0">
                <a:solidFill>
                  <a:schemeClr val="tx1">
                    <a:alpha val="60000"/>
                  </a:schemeClr>
                </a:solidFill>
              </a:rPr>
            </a:br>
            <a:br>
              <a:rPr lang="en-US" sz="2000" dirty="0">
                <a:solidFill>
                  <a:schemeClr val="tx1">
                    <a:alpha val="60000"/>
                  </a:schemeClr>
                </a:solidFill>
              </a:rPr>
            </a:br>
            <a:r>
              <a:rPr lang="en-US" sz="2000" b="0" i="0" dirty="0">
                <a:solidFill>
                  <a:schemeClr val="tx1">
                    <a:alpha val="60000"/>
                  </a:schemeClr>
                </a:solidFill>
                <a:effectLst/>
                <a:latin typeface="Segoe UI" panose="020B0502040204020203" pitchFamily="34" charset="0"/>
              </a:rPr>
              <a:t>Since in system testing the whole system is tested end to end and the knowledge of coding or internal architecture is not required. Hence, system testing comes under </a:t>
            </a:r>
            <a:r>
              <a:rPr lang="en-US" sz="2000" b="1" i="0" dirty="0">
                <a:solidFill>
                  <a:schemeClr val="tx1">
                    <a:alpha val="60000"/>
                  </a:schemeClr>
                </a:solidFill>
                <a:effectLst/>
                <a:latin typeface="Segoe UI" panose="020B0502040204020203" pitchFamily="34" charset="0"/>
              </a:rPr>
              <a:t>Black-box Testing</a:t>
            </a:r>
            <a:r>
              <a:rPr lang="en-US" sz="2000" b="0" i="0" dirty="0">
                <a:solidFill>
                  <a:schemeClr val="tx1">
                    <a:alpha val="60000"/>
                  </a:schemeClr>
                </a:solidFill>
                <a:effectLst/>
                <a:latin typeface="Segoe UI" panose="020B0502040204020203" pitchFamily="34" charset="0"/>
              </a:rPr>
              <a:t>.</a:t>
            </a:r>
            <a:endParaRPr lang="en-US" sz="2000" dirty="0">
              <a:solidFill>
                <a:schemeClr val="tx1">
                  <a:alpha val="60000"/>
                </a:schemeClr>
              </a:solidFill>
            </a:endParaRPr>
          </a:p>
        </p:txBody>
      </p:sp>
    </p:spTree>
    <p:extLst>
      <p:ext uri="{BB962C8B-B14F-4D97-AF65-F5344CB8AC3E}">
        <p14:creationId xmlns:p14="http://schemas.microsoft.com/office/powerpoint/2010/main" val="3076229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Acceptance Testing</a:t>
            </a:r>
            <a:br>
              <a:rPr lang="en-US" b="1" i="0" dirty="0">
                <a:solidFill>
                  <a:srgbClr val="282829"/>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r>
              <a:rPr lang="en-US" b="0" i="1" dirty="0">
                <a:solidFill>
                  <a:srgbClr val="282829"/>
                </a:solidFill>
                <a:effectLst/>
                <a:latin typeface="Segoe UI" panose="020B0502040204020203" pitchFamily="34" charset="0"/>
              </a:rPr>
              <a:t>Acceptance testing is the final level of software testing where the system is tested for compliance to its business requirements. It is performed by the client or the end users with the intent to see if the product is fit for delivery. It can be both formal as well as informal.</a:t>
            </a:r>
            <a:endParaRPr lang="en-US" dirty="0"/>
          </a:p>
        </p:txBody>
      </p:sp>
    </p:spTree>
    <p:extLst>
      <p:ext uri="{BB962C8B-B14F-4D97-AF65-F5344CB8AC3E}">
        <p14:creationId xmlns:p14="http://schemas.microsoft.com/office/powerpoint/2010/main" val="1137538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r>
              <a:rPr lang="en-US" b="1" i="0" dirty="0">
                <a:solidFill>
                  <a:srgbClr val="282829"/>
                </a:solidFill>
                <a:effectLst/>
                <a:latin typeface="Segoe UI" panose="020B0502040204020203" pitchFamily="34" charset="0"/>
              </a:rPr>
              <a:t>Types of Acceptance Testing</a:t>
            </a:r>
            <a:br>
              <a:rPr lang="en-US" b="1" i="0" dirty="0">
                <a:solidFill>
                  <a:srgbClr val="282829"/>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947450" y="1222872"/>
            <a:ext cx="10406349" cy="4954091"/>
          </a:xfrm>
        </p:spPr>
        <p:txBody>
          <a:bodyPr>
            <a:normAutofit fontScale="92500" lnSpcReduction="10000"/>
          </a:bodyPr>
          <a:lstStyle/>
          <a:p>
            <a:pPr algn="l"/>
            <a:r>
              <a:rPr lang="en-US" b="1" i="0" dirty="0">
                <a:solidFill>
                  <a:srgbClr val="282829"/>
                </a:solidFill>
                <a:effectLst/>
                <a:latin typeface="Segoe UI" panose="020B0502040204020203" pitchFamily="34" charset="0"/>
              </a:rPr>
              <a:t>Alpha Testing</a:t>
            </a:r>
            <a:endParaRPr lang="en-US" b="0" i="0" dirty="0">
              <a:solidFill>
                <a:srgbClr val="282829"/>
              </a:solidFill>
              <a:effectLst/>
              <a:latin typeface="Segoe UI" panose="020B0502040204020203" pitchFamily="34" charset="0"/>
            </a:endParaRPr>
          </a:p>
          <a:p>
            <a:pPr algn="l">
              <a:buFont typeface="Arial" panose="020B0604020202020204" pitchFamily="34" charset="0"/>
              <a:buChar char="•"/>
            </a:pPr>
            <a:r>
              <a:rPr lang="en-US" b="0" i="0" u="sng" dirty="0">
                <a:solidFill>
                  <a:srgbClr val="1B78E2"/>
                </a:solidFill>
                <a:effectLst/>
                <a:latin typeface="Segoe UI" panose="020B0502040204020203" pitchFamily="34" charset="0"/>
              </a:rPr>
              <a:t>Alpha testing</a:t>
            </a:r>
            <a:r>
              <a:rPr lang="en-US" b="0" i="0" dirty="0">
                <a:solidFill>
                  <a:srgbClr val="282829"/>
                </a:solidFill>
                <a:effectLst/>
                <a:latin typeface="Segoe UI" panose="020B0502040204020203" pitchFamily="34" charset="0"/>
              </a:rPr>
              <a:t> is the form of acceptance testing that takes place at the developer’s site.</a:t>
            </a:r>
            <a:br>
              <a:rPr lang="en-US" b="0" i="0" dirty="0">
                <a:solidFill>
                  <a:srgbClr val="282829"/>
                </a:solidFill>
                <a:effectLst/>
                <a:latin typeface="Segoe UI" panose="020B0502040204020203" pitchFamily="34" charset="0"/>
              </a:rPr>
            </a:br>
            <a:br>
              <a:rPr lang="en-US" b="0" i="0" dirty="0">
                <a:solidFill>
                  <a:srgbClr val="282829"/>
                </a:solidFill>
                <a:effectLst/>
                <a:latin typeface="Segoe UI" panose="020B0502040204020203" pitchFamily="34" charset="0"/>
              </a:rPr>
            </a:br>
            <a:endParaRPr lang="en-US" b="0" i="0" dirty="0">
              <a:solidFill>
                <a:srgbClr val="282829"/>
              </a:solidFill>
              <a:effectLst/>
              <a:latin typeface="Segoe UI" panose="020B0502040204020203" pitchFamily="34" charset="0"/>
            </a:endParaRPr>
          </a:p>
          <a:p>
            <a:pPr algn="l">
              <a:buFont typeface="Arial" panose="020B0604020202020204" pitchFamily="34" charset="0"/>
              <a:buChar char="•"/>
            </a:pPr>
            <a:r>
              <a:rPr lang="en-US" b="0" i="0" dirty="0">
                <a:solidFill>
                  <a:srgbClr val="282829"/>
                </a:solidFill>
                <a:effectLst/>
                <a:latin typeface="Segoe UI" panose="020B0502040204020203" pitchFamily="34" charset="0"/>
              </a:rPr>
              <a:t>It can be carried out by both in-house developers and QAs as well as potential end-users as well.</a:t>
            </a:r>
            <a:br>
              <a:rPr lang="en-US" b="0" i="0" dirty="0">
                <a:solidFill>
                  <a:srgbClr val="282829"/>
                </a:solidFill>
                <a:effectLst/>
                <a:latin typeface="Segoe UI" panose="020B0502040204020203" pitchFamily="34" charset="0"/>
              </a:rPr>
            </a:br>
            <a:br>
              <a:rPr lang="en-US" b="0" i="0" dirty="0">
                <a:solidFill>
                  <a:srgbClr val="282829"/>
                </a:solidFill>
                <a:effectLst/>
                <a:latin typeface="Segoe UI" panose="020B0502040204020203" pitchFamily="34" charset="0"/>
              </a:rPr>
            </a:br>
            <a:endParaRPr lang="en-US" b="0" i="0" dirty="0">
              <a:solidFill>
                <a:srgbClr val="282829"/>
              </a:solidFill>
              <a:effectLst/>
              <a:latin typeface="Segoe UI" panose="020B0502040204020203" pitchFamily="34" charset="0"/>
            </a:endParaRPr>
          </a:p>
          <a:p>
            <a:pPr algn="l">
              <a:buFont typeface="Arial" panose="020B0604020202020204" pitchFamily="34" charset="0"/>
              <a:buChar char="•"/>
            </a:pPr>
            <a:r>
              <a:rPr lang="en-US" b="0" i="0" dirty="0">
                <a:solidFill>
                  <a:srgbClr val="282829"/>
                </a:solidFill>
                <a:effectLst/>
                <a:latin typeface="Segoe UI" panose="020B0502040204020203" pitchFamily="34" charset="0"/>
              </a:rPr>
              <a:t>Alpha testing is not open to the world.</a:t>
            </a:r>
            <a:br>
              <a:rPr lang="en-US" b="0" i="0" dirty="0">
                <a:solidFill>
                  <a:srgbClr val="282829"/>
                </a:solidFill>
                <a:effectLst/>
                <a:latin typeface="Segoe UI" panose="020B0502040204020203" pitchFamily="34" charset="0"/>
              </a:rPr>
            </a:br>
            <a:br>
              <a:rPr lang="en-US" b="0" i="0" dirty="0">
                <a:solidFill>
                  <a:srgbClr val="282829"/>
                </a:solidFill>
                <a:effectLst/>
                <a:latin typeface="Segoe UI" panose="020B0502040204020203" pitchFamily="34" charset="0"/>
              </a:rPr>
            </a:br>
            <a:endParaRPr lang="en-US" b="0" i="0" dirty="0">
              <a:solidFill>
                <a:srgbClr val="282829"/>
              </a:solidFill>
              <a:effectLst/>
              <a:latin typeface="Segoe UI" panose="020B0502040204020203" pitchFamily="34" charset="0"/>
            </a:endParaRPr>
          </a:p>
          <a:p>
            <a:pPr algn="l">
              <a:buFont typeface="Arial" panose="020B0604020202020204" pitchFamily="34" charset="0"/>
              <a:buChar char="•"/>
            </a:pPr>
            <a:r>
              <a:rPr lang="en-US" b="0" i="0" dirty="0">
                <a:solidFill>
                  <a:srgbClr val="282829"/>
                </a:solidFill>
                <a:effectLst/>
                <a:latin typeface="Segoe UI" panose="020B0502040204020203" pitchFamily="34" charset="0"/>
              </a:rPr>
              <a:t>These tests can also be white box along with black-box tests.</a:t>
            </a:r>
          </a:p>
          <a:p>
            <a:endParaRPr lang="en-US" dirty="0"/>
          </a:p>
        </p:txBody>
      </p:sp>
    </p:spTree>
    <p:extLst>
      <p:ext uri="{BB962C8B-B14F-4D97-AF65-F5344CB8AC3E}">
        <p14:creationId xmlns:p14="http://schemas.microsoft.com/office/powerpoint/2010/main" val="23261955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9">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1">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3">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1653363" y="2176272"/>
            <a:ext cx="9367204" cy="4041648"/>
          </a:xfrm>
        </p:spPr>
        <p:txBody>
          <a:bodyPr anchor="t">
            <a:normAutofit/>
          </a:bodyPr>
          <a:lstStyle/>
          <a:p>
            <a:r>
              <a:rPr lang="en-US" sz="2400" b="1" i="0" dirty="0">
                <a:effectLst/>
                <a:latin typeface="Segoe UI" panose="020B0502040204020203" pitchFamily="34" charset="0"/>
              </a:rPr>
              <a:t>Beta Testing</a:t>
            </a:r>
            <a:endParaRPr lang="en-US" sz="2400" b="0" i="0" dirty="0">
              <a:effectLst/>
              <a:latin typeface="Segoe UI" panose="020B0502040204020203" pitchFamily="34" charset="0"/>
            </a:endParaRPr>
          </a:p>
          <a:p>
            <a:pPr>
              <a:buFont typeface="Arial" panose="020B0604020202020204" pitchFamily="34" charset="0"/>
              <a:buChar char="•"/>
            </a:pPr>
            <a:r>
              <a:rPr lang="en-US" sz="1700" b="0" i="0" u="sng" dirty="0">
                <a:effectLst/>
                <a:latin typeface="Segoe UI" panose="020B0502040204020203" pitchFamily="34" charset="0"/>
                <a:hlinkClick r:id="rId2"/>
              </a:rPr>
              <a:t>Beta testing</a:t>
            </a:r>
            <a:r>
              <a:rPr lang="en-US" sz="1700" b="0" i="0" dirty="0">
                <a:effectLst/>
                <a:latin typeface="Segoe UI" panose="020B0502040204020203" pitchFamily="34" charset="0"/>
              </a:rPr>
              <a:t> is the form of acceptance testing that takes place at the customer’s or the end user’s site.</a:t>
            </a:r>
            <a:br>
              <a:rPr lang="en-US" sz="1700" b="0" i="0" dirty="0">
                <a:effectLst/>
                <a:latin typeface="Segoe UI" panose="020B0502040204020203" pitchFamily="34" charset="0"/>
              </a:rPr>
            </a:br>
            <a:br>
              <a:rPr lang="en-US" sz="1700" b="0" i="0" dirty="0">
                <a:effectLst/>
                <a:latin typeface="Segoe UI" panose="020B0502040204020203" pitchFamily="34" charset="0"/>
              </a:rPr>
            </a:br>
            <a:endParaRPr lang="en-US" sz="1700" b="0" i="0" dirty="0">
              <a:effectLst/>
              <a:latin typeface="Segoe UI" panose="020B0502040204020203" pitchFamily="34" charset="0"/>
            </a:endParaRPr>
          </a:p>
          <a:p>
            <a:pPr>
              <a:buFont typeface="Arial" panose="020B0604020202020204" pitchFamily="34" charset="0"/>
              <a:buChar char="•"/>
            </a:pPr>
            <a:r>
              <a:rPr lang="en-US" sz="1700" b="0" i="0" dirty="0">
                <a:effectLst/>
                <a:latin typeface="Segoe UI" panose="020B0502040204020203" pitchFamily="34" charset="0"/>
              </a:rPr>
              <a:t>It is performed after alpha testing and in the real-world environment without the presence or control of developers.</a:t>
            </a:r>
            <a:br>
              <a:rPr lang="en-US" sz="1700" b="0" i="0" dirty="0">
                <a:effectLst/>
                <a:latin typeface="Segoe UI" panose="020B0502040204020203" pitchFamily="34" charset="0"/>
              </a:rPr>
            </a:br>
            <a:br>
              <a:rPr lang="en-US" sz="1700" b="0" i="0" dirty="0">
                <a:effectLst/>
                <a:latin typeface="Segoe UI" panose="020B0502040204020203" pitchFamily="34" charset="0"/>
              </a:rPr>
            </a:br>
            <a:endParaRPr lang="en-US" sz="1700" b="0" i="0" dirty="0">
              <a:effectLst/>
              <a:latin typeface="Segoe UI" panose="020B0502040204020203" pitchFamily="34" charset="0"/>
            </a:endParaRPr>
          </a:p>
          <a:p>
            <a:pPr>
              <a:buFont typeface="Arial" panose="020B0604020202020204" pitchFamily="34" charset="0"/>
              <a:buChar char="•"/>
            </a:pPr>
            <a:r>
              <a:rPr lang="en-US" sz="1700" b="0" i="0" dirty="0">
                <a:effectLst/>
                <a:latin typeface="Segoe UI" panose="020B0502040204020203" pitchFamily="34" charset="0"/>
              </a:rPr>
              <a:t>Beta tests or the beta version of the application are normally open to the whole world (or client).</a:t>
            </a:r>
            <a:br>
              <a:rPr lang="en-US" sz="1700" b="0" i="0" dirty="0">
                <a:effectLst/>
                <a:latin typeface="Segoe UI" panose="020B0502040204020203" pitchFamily="34" charset="0"/>
              </a:rPr>
            </a:br>
            <a:br>
              <a:rPr lang="en-US" sz="1700" b="0" i="0" dirty="0">
                <a:effectLst/>
                <a:latin typeface="Segoe UI" panose="020B0502040204020203" pitchFamily="34" charset="0"/>
              </a:rPr>
            </a:br>
            <a:endParaRPr lang="en-US" sz="1700" b="0" i="0" dirty="0">
              <a:effectLst/>
              <a:latin typeface="Segoe UI" panose="020B0502040204020203" pitchFamily="34" charset="0"/>
            </a:endParaRPr>
          </a:p>
          <a:p>
            <a:pPr>
              <a:buFont typeface="Arial" panose="020B0604020202020204" pitchFamily="34" charset="0"/>
              <a:buChar char="•"/>
            </a:pPr>
            <a:r>
              <a:rPr lang="en-US" sz="1700" b="0" i="0" dirty="0">
                <a:effectLst/>
                <a:latin typeface="Segoe UI" panose="020B0502040204020203" pitchFamily="34" charset="0"/>
              </a:rPr>
              <a:t>These tests are only black-box.</a:t>
            </a:r>
          </a:p>
        </p:txBody>
      </p:sp>
    </p:spTree>
    <p:extLst>
      <p:ext uri="{BB962C8B-B14F-4D97-AF65-F5344CB8AC3E}">
        <p14:creationId xmlns:p14="http://schemas.microsoft.com/office/powerpoint/2010/main" val="1637600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808638" y="386930"/>
            <a:ext cx="9236700" cy="1188950"/>
          </a:xfrm>
        </p:spPr>
        <p:txBody>
          <a:bodyPr anchor="b">
            <a:normAutofit/>
          </a:bodyPr>
          <a:lstStyle/>
          <a:p>
            <a:r>
              <a:rPr lang="en-US" sz="5400" b="1" i="0" dirty="0">
                <a:effectLst/>
                <a:latin typeface="Segoe UI" panose="020B0502040204020203" pitchFamily="34" charset="0"/>
              </a:rPr>
              <a:t>User Acceptance Testing</a:t>
            </a:r>
            <a:endParaRPr lang="en-US" sz="5400" dirty="0"/>
          </a:p>
        </p:txBody>
      </p:sp>
      <p:grpSp>
        <p:nvGrpSpPr>
          <p:cNvPr id="16"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a:xfrm>
            <a:off x="793660" y="2599509"/>
            <a:ext cx="10143668" cy="3435531"/>
          </a:xfrm>
        </p:spPr>
        <p:txBody>
          <a:bodyPr anchor="ctr">
            <a:normAutofit/>
          </a:bodyPr>
          <a:lstStyle/>
          <a:p>
            <a:r>
              <a:rPr lang="en-US" sz="2400" b="1" i="0">
                <a:effectLst/>
                <a:latin typeface="Segoe UI" panose="020B0502040204020203" pitchFamily="34" charset="0"/>
              </a:rPr>
              <a:t>User Acceptance Testing – </a:t>
            </a:r>
            <a:r>
              <a:rPr lang="en-US" sz="2400" b="0" i="0">
                <a:effectLst/>
                <a:latin typeface="Segoe UI" panose="020B0502040204020203" pitchFamily="34" charset="0"/>
              </a:rPr>
              <a:t>In user acceptance testing, developed application is assessed from the end-users’ perspective, whether it is working for the end-users or not as per the requirements. It is done by employees of the developer organization only. It is also known as ‘End User Testing’ and follows a black box testing mode.</a:t>
            </a:r>
            <a:endParaRPr lang="en-US" sz="2400"/>
          </a:p>
        </p:txBody>
      </p:sp>
    </p:spTree>
    <p:extLst>
      <p:ext uri="{BB962C8B-B14F-4D97-AF65-F5344CB8AC3E}">
        <p14:creationId xmlns:p14="http://schemas.microsoft.com/office/powerpoint/2010/main" val="2960189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i="0" kern="1200">
                <a:solidFill>
                  <a:schemeClr val="tx1"/>
                </a:solidFill>
                <a:effectLst/>
                <a:latin typeface="+mj-lt"/>
                <a:ea typeface="+mj-ea"/>
                <a:cs typeface="+mj-cs"/>
              </a:rPr>
              <a:t>Black Box Testing</a:t>
            </a: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614A73D6-E4EB-402A-AABD-176E6A7B2C9D}"/>
              </a:ext>
            </a:extLst>
          </p:cNvPr>
          <p:cNvPicPr>
            <a:picLocks noGrp="1" noChangeAspect="1"/>
          </p:cNvPicPr>
          <p:nvPr>
            <p:ph idx="1"/>
          </p:nvPr>
        </p:nvPicPr>
        <p:blipFill>
          <a:blip r:embed="rId2"/>
          <a:stretch>
            <a:fillRect/>
          </a:stretch>
        </p:blipFill>
        <p:spPr bwMode="auto">
          <a:xfrm>
            <a:off x="545238" y="1410236"/>
            <a:ext cx="7608304" cy="410848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8547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r>
              <a:rPr lang="en-US" b="1" i="1" dirty="0">
                <a:solidFill>
                  <a:srgbClr val="282829"/>
                </a:solidFill>
                <a:effectLst/>
                <a:latin typeface="Segoe UI" panose="020B0502040204020203" pitchFamily="34" charset="0"/>
              </a:rPr>
              <a:t>Black box testing is the type of testing in which an application is tested based on its requirements specifications without the need for knowledge of its internal architecture.</a:t>
            </a:r>
            <a:endParaRPr lang="en-US" dirty="0"/>
          </a:p>
        </p:txBody>
      </p:sp>
    </p:spTree>
    <p:extLst>
      <p:ext uri="{BB962C8B-B14F-4D97-AF65-F5344CB8AC3E}">
        <p14:creationId xmlns:p14="http://schemas.microsoft.com/office/powerpoint/2010/main" val="9059991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065317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8954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880D8FDB-0B9D-4400-B96C-F10E1D20DF8E}"/>
              </a:ext>
            </a:extLst>
          </p:cNvPr>
          <p:cNvGraphicFramePr>
            <a:graphicFrameLocks noGrp="1"/>
          </p:cNvGraphicFramePr>
          <p:nvPr>
            <p:ph idx="1"/>
            <p:extLst>
              <p:ext uri="{D42A27DB-BD31-4B8C-83A1-F6EECF244321}">
                <p14:modId xmlns:p14="http://schemas.microsoft.com/office/powerpoint/2010/main" val="200376840"/>
              </p:ext>
            </p:extLst>
          </p:nvPr>
        </p:nvGraphicFramePr>
        <p:xfrm>
          <a:off x="1358923" y="2123726"/>
          <a:ext cx="9474154" cy="3755136"/>
        </p:xfrm>
        <a:graphic>
          <a:graphicData uri="http://schemas.openxmlformats.org/drawingml/2006/table">
            <a:tbl>
              <a:tblPr/>
              <a:tblGrid>
                <a:gridCol w="4791093">
                  <a:extLst>
                    <a:ext uri="{9D8B030D-6E8A-4147-A177-3AD203B41FA5}">
                      <a16:colId xmlns:a16="http://schemas.microsoft.com/office/drawing/2014/main" val="1064962105"/>
                    </a:ext>
                  </a:extLst>
                </a:gridCol>
                <a:gridCol w="4683061">
                  <a:extLst>
                    <a:ext uri="{9D8B030D-6E8A-4147-A177-3AD203B41FA5}">
                      <a16:colId xmlns:a16="http://schemas.microsoft.com/office/drawing/2014/main" val="557820256"/>
                    </a:ext>
                  </a:extLst>
                </a:gridCol>
              </a:tblGrid>
              <a:tr h="3755136">
                <a:tc>
                  <a:txBody>
                    <a:bodyPr/>
                    <a:lstStyle/>
                    <a:p>
                      <a:r>
                        <a:rPr lang="en-US" sz="3300">
                          <a:effectLst/>
                        </a:rPr>
                        <a:t>Non-Functional Testing</a:t>
                      </a:r>
                    </a:p>
                  </a:txBody>
                  <a:tcPr marL="167640" marR="167640" marT="83820" marB="83820" anchor="ctr">
                    <a:lnL>
                      <a:noFill/>
                    </a:lnL>
                    <a:lnR>
                      <a:noFill/>
                    </a:lnR>
                    <a:lnT w="6350" cap="flat" cmpd="sng" algn="ctr">
                      <a:solidFill>
                        <a:srgbClr val="EEEEEE"/>
                      </a:solidFill>
                      <a:prstDash val="solid"/>
                      <a:round/>
                      <a:headEnd type="none" w="med" len="med"/>
                      <a:tailEnd type="none" w="med" len="med"/>
                    </a:lnT>
                    <a:lnB>
                      <a:noFill/>
                    </a:lnB>
                    <a:solidFill>
                      <a:srgbClr val="F9F9F9"/>
                    </a:solidFill>
                  </a:tcPr>
                </a:tc>
                <a:tc>
                  <a:txBody>
                    <a:bodyPr/>
                    <a:lstStyle/>
                    <a:p>
                      <a:pPr>
                        <a:buFont typeface="Arial" panose="020B0604020202020204" pitchFamily="34" charset="0"/>
                        <a:buChar char="•"/>
                      </a:pPr>
                      <a:r>
                        <a:rPr lang="en-US" sz="3300">
                          <a:effectLst/>
                        </a:rPr>
                        <a:t>Performance</a:t>
                      </a:r>
                    </a:p>
                    <a:p>
                      <a:pPr>
                        <a:buFont typeface="Arial" panose="020B0604020202020204" pitchFamily="34" charset="0"/>
                        <a:buChar char="•"/>
                      </a:pPr>
                      <a:r>
                        <a:rPr lang="en-US" sz="3300">
                          <a:effectLst/>
                        </a:rPr>
                        <a:t>Endurance</a:t>
                      </a:r>
                    </a:p>
                    <a:p>
                      <a:pPr>
                        <a:buFont typeface="Arial" panose="020B0604020202020204" pitchFamily="34" charset="0"/>
                        <a:buChar char="•"/>
                      </a:pPr>
                      <a:r>
                        <a:rPr lang="en-US" sz="3300">
                          <a:effectLst/>
                        </a:rPr>
                        <a:t>Load</a:t>
                      </a:r>
                    </a:p>
                    <a:p>
                      <a:pPr>
                        <a:buFont typeface="Arial" panose="020B0604020202020204" pitchFamily="34" charset="0"/>
                        <a:buChar char="•"/>
                      </a:pPr>
                      <a:r>
                        <a:rPr lang="en-US" sz="3300">
                          <a:effectLst/>
                        </a:rPr>
                        <a:t>Volume</a:t>
                      </a:r>
                    </a:p>
                    <a:p>
                      <a:pPr>
                        <a:buFont typeface="Arial" panose="020B0604020202020204" pitchFamily="34" charset="0"/>
                        <a:buChar char="•"/>
                      </a:pPr>
                      <a:r>
                        <a:rPr lang="en-US" sz="3300">
                          <a:effectLst/>
                        </a:rPr>
                        <a:t>Scalability</a:t>
                      </a:r>
                    </a:p>
                    <a:p>
                      <a:pPr>
                        <a:buFont typeface="Arial" panose="020B0604020202020204" pitchFamily="34" charset="0"/>
                        <a:buChar char="•"/>
                      </a:pPr>
                      <a:r>
                        <a:rPr lang="en-US" sz="3300">
                          <a:effectLst/>
                        </a:rPr>
                        <a:t>Usability</a:t>
                      </a:r>
                    </a:p>
                    <a:p>
                      <a:pPr>
                        <a:buFont typeface="Arial" panose="020B0604020202020204" pitchFamily="34" charset="0"/>
                        <a:buChar char="•"/>
                      </a:pPr>
                      <a:r>
                        <a:rPr lang="en-US" sz="3300">
                          <a:effectLst/>
                        </a:rPr>
                        <a:t>So on</a:t>
                      </a:r>
                    </a:p>
                  </a:txBody>
                  <a:tcPr marL="167640" marR="167640" marT="83820" marB="83820" anchor="ctr">
                    <a:lnL>
                      <a:noFill/>
                    </a:lnL>
                    <a:lnR>
                      <a:noFill/>
                    </a:lnR>
                    <a:lnT w="6350"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3189419200"/>
                  </a:ext>
                </a:extLst>
              </a:tr>
            </a:tbl>
          </a:graphicData>
        </a:graphic>
      </p:graphicFrame>
    </p:spTree>
    <p:extLst>
      <p:ext uri="{BB962C8B-B14F-4D97-AF65-F5344CB8AC3E}">
        <p14:creationId xmlns:p14="http://schemas.microsoft.com/office/powerpoint/2010/main" val="3905480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6452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89352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349982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060689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187182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48699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86608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4136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79417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42273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7521CEFA-B11D-4F60-A7F5-F7D6BEDBD44F}"/>
              </a:ext>
            </a:extLst>
          </p:cNvPr>
          <p:cNvGraphicFramePr>
            <a:graphicFrameLocks noGrp="1"/>
          </p:cNvGraphicFramePr>
          <p:nvPr>
            <p:ph idx="1"/>
            <p:extLst>
              <p:ext uri="{D42A27DB-BD31-4B8C-83A1-F6EECF244321}">
                <p14:modId xmlns:p14="http://schemas.microsoft.com/office/powerpoint/2010/main" val="4268823203"/>
              </p:ext>
            </p:extLst>
          </p:nvPr>
        </p:nvGraphicFramePr>
        <p:xfrm>
          <a:off x="3047630" y="2808731"/>
          <a:ext cx="6096741" cy="1240536"/>
        </p:xfrm>
        <a:graphic>
          <a:graphicData uri="http://schemas.openxmlformats.org/drawingml/2006/table">
            <a:tbl>
              <a:tblPr/>
              <a:tblGrid>
                <a:gridCol w="2975610">
                  <a:extLst>
                    <a:ext uri="{9D8B030D-6E8A-4147-A177-3AD203B41FA5}">
                      <a16:colId xmlns:a16="http://schemas.microsoft.com/office/drawing/2014/main" val="2493186694"/>
                    </a:ext>
                  </a:extLst>
                </a:gridCol>
                <a:gridCol w="3121131">
                  <a:extLst>
                    <a:ext uri="{9D8B030D-6E8A-4147-A177-3AD203B41FA5}">
                      <a16:colId xmlns:a16="http://schemas.microsoft.com/office/drawing/2014/main" val="2822818553"/>
                    </a:ext>
                  </a:extLst>
                </a:gridCol>
              </a:tblGrid>
              <a:tr h="1240536">
                <a:tc>
                  <a:txBody>
                    <a:bodyPr/>
                    <a:lstStyle/>
                    <a:p>
                      <a:r>
                        <a:rPr lang="en-US" sz="3300">
                          <a:effectLst/>
                        </a:rPr>
                        <a:t>Maintenance</a:t>
                      </a:r>
                    </a:p>
                  </a:txBody>
                  <a:tcPr marL="167640" marR="167640" marT="83820" marB="83820" anchor="ctr">
                    <a:lnL>
                      <a:noFill/>
                    </a:lnL>
                    <a:lnR>
                      <a:noFill/>
                    </a:lnR>
                    <a:lnT w="6350" cap="flat" cmpd="sng" algn="ctr">
                      <a:solidFill>
                        <a:srgbClr val="EEEEEE"/>
                      </a:solidFill>
                      <a:prstDash val="solid"/>
                      <a:round/>
                      <a:headEnd type="none" w="med" len="med"/>
                      <a:tailEnd type="none" w="med" len="med"/>
                    </a:lnT>
                    <a:lnB>
                      <a:noFill/>
                    </a:lnB>
                    <a:solidFill>
                      <a:srgbClr val="FFFFFF"/>
                    </a:solidFill>
                  </a:tcPr>
                </a:tc>
                <a:tc>
                  <a:txBody>
                    <a:bodyPr/>
                    <a:lstStyle/>
                    <a:p>
                      <a:pPr>
                        <a:buFont typeface="Arial" panose="020B0604020202020204" pitchFamily="34" charset="0"/>
                        <a:buChar char="•"/>
                      </a:pPr>
                      <a:r>
                        <a:rPr lang="en-US" sz="3300">
                          <a:effectLst/>
                        </a:rPr>
                        <a:t>Regression</a:t>
                      </a:r>
                    </a:p>
                    <a:p>
                      <a:pPr>
                        <a:buFont typeface="Arial" panose="020B0604020202020204" pitchFamily="34" charset="0"/>
                        <a:buChar char="•"/>
                      </a:pPr>
                      <a:r>
                        <a:rPr lang="en-US" sz="3300">
                          <a:effectLst/>
                        </a:rPr>
                        <a:t>Maintenance</a:t>
                      </a:r>
                    </a:p>
                  </a:txBody>
                  <a:tcPr marL="167640" marR="167640" marT="83820" marB="83820" anchor="ctr">
                    <a:lnL>
                      <a:noFill/>
                    </a:lnL>
                    <a:lnR>
                      <a:noFill/>
                    </a:lnR>
                    <a:lnT w="6350" cap="flat" cmpd="sng" algn="ctr">
                      <a:solidFill>
                        <a:srgbClr val="EEEEEE"/>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74778792"/>
                  </a:ext>
                </a:extLst>
              </a:tr>
            </a:tbl>
          </a:graphicData>
        </a:graphic>
      </p:graphicFrame>
    </p:spTree>
    <p:extLst>
      <p:ext uri="{BB962C8B-B14F-4D97-AF65-F5344CB8AC3E}">
        <p14:creationId xmlns:p14="http://schemas.microsoft.com/office/powerpoint/2010/main" val="37908419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972054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911765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89612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50072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2655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970510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38473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62062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884038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1D1E-D5B5-48C0-AD02-BE422F1CC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F40EB-BEB6-4FF5-B82F-6987287BAA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34705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8118</TotalTime>
  <Words>4414</Words>
  <Application>Microsoft Office PowerPoint</Application>
  <PresentationFormat>Widescreen</PresentationFormat>
  <Paragraphs>287</Paragraphs>
  <Slides>105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Abadi</vt:lpstr>
      <vt:lpstr>-apple-system</vt:lpstr>
      <vt:lpstr>Arial</vt:lpstr>
      <vt:lpstr>Calibri</vt:lpstr>
      <vt:lpstr>Calibri Light</vt:lpstr>
      <vt:lpstr>Poppins</vt:lpstr>
      <vt:lpstr>Segoe UI</vt:lpstr>
      <vt:lpstr>Source Sans Pro</vt:lpstr>
      <vt:lpstr>Office Theme</vt:lpstr>
      <vt:lpstr>  Manual Testing</vt:lpstr>
      <vt:lpstr>Software Testing?</vt:lpstr>
      <vt:lpstr>PowerPoint Presentation</vt:lpstr>
      <vt:lpstr>PowerPoint Presentation</vt:lpstr>
      <vt:lpstr>Why is testing required?</vt:lpstr>
      <vt:lpstr>Types of Software Testing </vt:lpstr>
      <vt:lpstr>PowerPoint Presentation</vt:lpstr>
      <vt:lpstr>PowerPoint Presentation</vt:lpstr>
      <vt:lpstr>PowerPoint Presentation</vt:lpstr>
      <vt:lpstr>Testing Strategies in Software Engineering </vt:lpstr>
      <vt:lpstr>PowerPoint Presentation</vt:lpstr>
      <vt:lpstr>PowerPoint Presentation</vt:lpstr>
      <vt:lpstr>Who does Testing? </vt:lpstr>
      <vt:lpstr>How is Software Testing done? </vt:lpstr>
      <vt:lpstr>When do we start Software Testing? </vt:lpstr>
      <vt:lpstr>When to stop testing? </vt:lpstr>
      <vt:lpstr>PowerPoint Presentation</vt:lpstr>
      <vt:lpstr>What is Software Quality? </vt:lpstr>
      <vt:lpstr>Attributes of Software Quality </vt:lpstr>
      <vt:lpstr>Quality Assurance Definition </vt:lpstr>
      <vt:lpstr>Salient features of Quality Assurance </vt:lpstr>
      <vt:lpstr>PowerPoint Presentation</vt:lpstr>
      <vt:lpstr>PowerPoint Presentation</vt:lpstr>
      <vt:lpstr>PowerPoint Presentation</vt:lpstr>
      <vt:lpstr>What is SDLC? </vt:lpstr>
      <vt:lpstr>Phases of SDLC </vt:lpstr>
      <vt:lpstr>Requirement Gathering &amp; Analysis </vt:lpstr>
      <vt:lpstr>Designing </vt:lpstr>
      <vt:lpstr>Implementation </vt:lpstr>
      <vt:lpstr>Testing </vt:lpstr>
      <vt:lpstr>Deployment </vt:lpstr>
      <vt:lpstr>Maintenance </vt:lpstr>
      <vt:lpstr>Software Development Life Cycle Models </vt:lpstr>
      <vt:lpstr>Waterfall Model in Software Engineering </vt:lpstr>
      <vt:lpstr>Phases of the Waterfall Model </vt:lpstr>
      <vt:lpstr>Advantages of the Waterfall Model </vt:lpstr>
      <vt:lpstr>Disadvantages of Waterfall Model </vt:lpstr>
      <vt:lpstr>Application of Waterfall Model </vt:lpstr>
      <vt:lpstr>Spiral Model: </vt:lpstr>
      <vt:lpstr>PowerPoint Presentation</vt:lpstr>
      <vt:lpstr>PowerPoint Presentation</vt:lpstr>
      <vt:lpstr>PowerPoint Presentation</vt:lpstr>
      <vt:lpstr>PowerPoint Presentation</vt:lpstr>
      <vt:lpstr>PowerPoint Presentation</vt:lpstr>
      <vt:lpstr>V Model </vt:lpstr>
      <vt:lpstr>PowerPoint Presentation</vt:lpstr>
      <vt:lpstr>PowerPoint Presentation</vt:lpstr>
      <vt:lpstr>Advantages of V Model </vt:lpstr>
      <vt:lpstr>Disadvantages of V Model </vt:lpstr>
      <vt:lpstr>Prototype Model </vt:lpstr>
      <vt:lpstr>PowerPoint Presentation</vt:lpstr>
      <vt:lpstr>Prototype Model Advantages </vt:lpstr>
      <vt:lpstr>Prototype Model Disadvantages</vt:lpstr>
      <vt:lpstr>Iterative Model </vt:lpstr>
      <vt:lpstr>PowerPoint Presentation</vt:lpstr>
      <vt:lpstr>Iterative Model Advantages</vt:lpstr>
      <vt:lpstr>Iterative Model Disadvantages</vt:lpstr>
      <vt:lpstr>What is STLC? </vt:lpstr>
      <vt:lpstr>Advantages of STLC </vt:lpstr>
      <vt:lpstr>Phases of STLC </vt:lpstr>
      <vt:lpstr>PowerPoint Presentation</vt:lpstr>
      <vt:lpstr>Levels of Testing </vt:lpstr>
      <vt:lpstr>Unit Testing </vt:lpstr>
      <vt:lpstr>Integration Testing </vt:lpstr>
      <vt:lpstr>Integration Testing Types </vt:lpstr>
      <vt:lpstr>Top-down Integration Testing </vt:lpstr>
      <vt:lpstr>PowerPoint Presentation</vt:lpstr>
      <vt:lpstr>PowerPoint Presentation</vt:lpstr>
      <vt:lpstr>Bottom-up Integration Testing </vt:lpstr>
      <vt:lpstr>PowerPoint Presentation</vt:lpstr>
      <vt:lpstr>What is System Testing? </vt:lpstr>
      <vt:lpstr>Acceptance Testing </vt:lpstr>
      <vt:lpstr>Types of Acceptance Testing </vt:lpstr>
      <vt:lpstr>PowerPoint Presentation</vt:lpstr>
      <vt:lpstr>User Acceptance Testing</vt:lpstr>
      <vt:lpstr>Black Box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Testing</dc:title>
  <dc:creator>Pakhale, Kalyani V.</dc:creator>
  <cp:lastModifiedBy>Pakhale, Kalyani Vijay</cp:lastModifiedBy>
  <cp:revision>15</cp:revision>
  <dcterms:created xsi:type="dcterms:W3CDTF">2021-10-20T13:33:51Z</dcterms:created>
  <dcterms:modified xsi:type="dcterms:W3CDTF">2022-02-05T09:51:52Z</dcterms:modified>
</cp:coreProperties>
</file>